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Audiowide"/>
      <p:regular r:id="rId88"/>
    </p:embeddedFont>
    <p:embeddedFont>
      <p:font typeface="Fredoka"/>
      <p:regular r:id="rId89"/>
      <p:bold r:id="rId90"/>
    </p:embeddedFont>
    <p:embeddedFont>
      <p:font typeface="Palanquin Dark"/>
      <p:regular r:id="rId91"/>
      <p:bold r:id="rId92"/>
    </p:embeddedFont>
    <p:embeddedFont>
      <p:font typeface="Rubik Glitch"/>
      <p:regular r:id="rId93"/>
    </p:embeddedFont>
    <p:embeddedFont>
      <p:font typeface="Rubik Black"/>
      <p:bold r:id="rId94"/>
      <p:boldItalic r:id="rId95"/>
    </p:embeddedFont>
    <p:embeddedFont>
      <p:font typeface="Rubik"/>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0" roundtripDataSignature="AMtx7mj3thmeb0mpUbKJ9fvOgjQVPImY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C10241-BC5D-43E4-9024-87D47D6A0FBB}">
  <a:tblStyle styleId="{6DC10241-BC5D-43E4-9024-87D47D6A0FB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8462E9C-B940-47CC-9FFC-EEAD03FBDCA1}"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ubikBlack-boldItalic.fntdata"/><Relationship Id="rId94" Type="http://schemas.openxmlformats.org/officeDocument/2006/relationships/font" Target="fonts/RubikBlack-bold.fntdata"/><Relationship Id="rId97" Type="http://schemas.openxmlformats.org/officeDocument/2006/relationships/font" Target="fonts/Rubik-bold.fntdata"/><Relationship Id="rId96" Type="http://schemas.openxmlformats.org/officeDocument/2006/relationships/font" Target="fonts/Rubik-regular.fntdata"/><Relationship Id="rId11" Type="http://schemas.openxmlformats.org/officeDocument/2006/relationships/slide" Target="slides/slide6.xml"/><Relationship Id="rId99" Type="http://schemas.openxmlformats.org/officeDocument/2006/relationships/font" Target="fonts/Rubik-boldItalic.fntdata"/><Relationship Id="rId10" Type="http://schemas.openxmlformats.org/officeDocument/2006/relationships/slide" Target="slides/slide5.xml"/><Relationship Id="rId98" Type="http://schemas.openxmlformats.org/officeDocument/2006/relationships/font" Target="fonts/Rubik-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alanquinDark-regular.fntdata"/><Relationship Id="rId90" Type="http://schemas.openxmlformats.org/officeDocument/2006/relationships/font" Target="fonts/Fredoka-bold.fntdata"/><Relationship Id="rId93" Type="http://schemas.openxmlformats.org/officeDocument/2006/relationships/font" Target="fonts/RubikGlitch-regular.fntdata"/><Relationship Id="rId92" Type="http://schemas.openxmlformats.org/officeDocument/2006/relationships/font" Target="fonts/PalanquinDark-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Audiowide-regular.fntdata"/><Relationship Id="rId87" Type="http://schemas.openxmlformats.org/officeDocument/2006/relationships/slide" Target="slides/slide82.xml"/><Relationship Id="rId89" Type="http://schemas.openxmlformats.org/officeDocument/2006/relationships/font" Target="fonts/Fredoka-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2" name="Shape 9562"/>
        <p:cNvGrpSpPr/>
        <p:nvPr/>
      </p:nvGrpSpPr>
      <p:grpSpPr>
        <a:xfrm>
          <a:off x="0" y="0"/>
          <a:ext cx="0" cy="0"/>
          <a:chOff x="0" y="0"/>
          <a:chExt cx="0" cy="0"/>
        </a:xfrm>
      </p:grpSpPr>
      <p:sp>
        <p:nvSpPr>
          <p:cNvPr id="9563" name="Google Shape;956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4" name="Google Shape;95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5" name="Shape 9665"/>
        <p:cNvGrpSpPr/>
        <p:nvPr/>
      </p:nvGrpSpPr>
      <p:grpSpPr>
        <a:xfrm>
          <a:off x="0" y="0"/>
          <a:ext cx="0" cy="0"/>
          <a:chOff x="0" y="0"/>
          <a:chExt cx="0" cy="0"/>
        </a:xfrm>
      </p:grpSpPr>
      <p:sp>
        <p:nvSpPr>
          <p:cNvPr id="9666" name="Google Shape;96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7" name="Google Shape;96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6" name="Shape 9706"/>
        <p:cNvGrpSpPr/>
        <p:nvPr/>
      </p:nvGrpSpPr>
      <p:grpSpPr>
        <a:xfrm>
          <a:off x="0" y="0"/>
          <a:ext cx="0" cy="0"/>
          <a:chOff x="0" y="0"/>
          <a:chExt cx="0" cy="0"/>
        </a:xfrm>
      </p:grpSpPr>
      <p:sp>
        <p:nvSpPr>
          <p:cNvPr id="9707" name="Google Shape;97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8" name="Google Shape;97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Cyber security analysts : to ease up their lives, instead of grabbing a magnifying glass and searching for the vulnerabilities themselves or use sophisticated tools or enforcing strict rules for the developers.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Normal Developers : to make them focus on coding and logic, and not carry the burden of security,</a:t>
            </a:r>
            <a:endParaRPr/>
          </a:p>
          <a:p>
            <a:pPr indent="0" lvl="0" marL="0" rtl="0" algn="l">
              <a:lnSpc>
                <a:spcPct val="100000"/>
              </a:lnSpc>
              <a:spcBef>
                <a:spcPts val="0"/>
              </a:spcBef>
              <a:spcAft>
                <a:spcPts val="0"/>
              </a:spcAft>
              <a:buSzPts val="1100"/>
              <a:buNone/>
            </a:pPr>
            <a:r>
              <a:rPr lang="en"/>
              <a:t>Also so they write code that doesn’t harm the organization.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Grandpa : he just doesn’t trust this new application he just downloaded. (help him relieve himself).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Big organizations : how come a big organization that is responsible for sensitive data of millions, and just a low-lifer bring it all down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3" name="Shape 9743"/>
        <p:cNvGrpSpPr/>
        <p:nvPr/>
      </p:nvGrpSpPr>
      <p:grpSpPr>
        <a:xfrm>
          <a:off x="0" y="0"/>
          <a:ext cx="0" cy="0"/>
          <a:chOff x="0" y="0"/>
          <a:chExt cx="0" cy="0"/>
        </a:xfrm>
      </p:grpSpPr>
      <p:sp>
        <p:nvSpPr>
          <p:cNvPr id="9744" name="Google Shape;97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5" name="Google Shape;97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0" name="Shape 9750"/>
        <p:cNvGrpSpPr/>
        <p:nvPr/>
      </p:nvGrpSpPr>
      <p:grpSpPr>
        <a:xfrm>
          <a:off x="0" y="0"/>
          <a:ext cx="0" cy="0"/>
          <a:chOff x="0" y="0"/>
          <a:chExt cx="0" cy="0"/>
        </a:xfrm>
      </p:grpSpPr>
      <p:sp>
        <p:nvSpPr>
          <p:cNvPr id="9751" name="Google Shape;97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2" name="Google Shape;97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2" name="Shape 9772"/>
        <p:cNvGrpSpPr/>
        <p:nvPr/>
      </p:nvGrpSpPr>
      <p:grpSpPr>
        <a:xfrm>
          <a:off x="0" y="0"/>
          <a:ext cx="0" cy="0"/>
          <a:chOff x="0" y="0"/>
          <a:chExt cx="0" cy="0"/>
        </a:xfrm>
      </p:grpSpPr>
      <p:sp>
        <p:nvSpPr>
          <p:cNvPr id="9773" name="Google Shape;977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4" name="Google Shape;97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alot about acquiring binary.</a:t>
            </a:r>
            <a:endParaRPr/>
          </a:p>
          <a:p>
            <a:pPr indent="0" lvl="0" marL="0" rtl="0" algn="l">
              <a:lnSpc>
                <a:spcPct val="100000"/>
              </a:lnSpc>
              <a:spcBef>
                <a:spcPts val="0"/>
              </a:spcBef>
              <a:spcAft>
                <a:spcPts val="0"/>
              </a:spcAft>
              <a:buSzPts val="1100"/>
              <a:buNone/>
            </a:pPr>
            <a:r>
              <a:rPr lang="en"/>
              <a:t>Talk about why we didn’t use a CFG tool; because we want a tool that meets our requirements only without extra overhead or complexity, we implemented our own CFG extractor that is more optimized and faster than ready-made tools.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Talk about how to get the ICFG from the CFG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8" name="Shape 9798"/>
        <p:cNvGrpSpPr/>
        <p:nvPr/>
      </p:nvGrpSpPr>
      <p:grpSpPr>
        <a:xfrm>
          <a:off x="0" y="0"/>
          <a:ext cx="0" cy="0"/>
          <a:chOff x="0" y="0"/>
          <a:chExt cx="0" cy="0"/>
        </a:xfrm>
      </p:grpSpPr>
      <p:sp>
        <p:nvSpPr>
          <p:cNvPr id="9799" name="Google Shape;979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0" name="Google Shape;98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Vulnerable code as binary —----&lt;&lt;&lt;&lt;&lt;&lt; IMPORTANT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Talk about why feature selection is very important, one of the main reasons we got good results is because of our selection of features and using a combination of different features.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5" name="Shape 9825"/>
        <p:cNvGrpSpPr/>
        <p:nvPr/>
      </p:nvGrpSpPr>
      <p:grpSpPr>
        <a:xfrm>
          <a:off x="0" y="0"/>
          <a:ext cx="0" cy="0"/>
          <a:chOff x="0" y="0"/>
          <a:chExt cx="0" cy="0"/>
        </a:xfrm>
      </p:grpSpPr>
      <p:sp>
        <p:nvSpPr>
          <p:cNvPr id="9826" name="Google Shape;98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7" name="Google Shape;982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Location in source code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9" name="Shape 9859"/>
        <p:cNvGrpSpPr/>
        <p:nvPr/>
      </p:nvGrpSpPr>
      <p:grpSpPr>
        <a:xfrm>
          <a:off x="0" y="0"/>
          <a:ext cx="0" cy="0"/>
          <a:chOff x="0" y="0"/>
          <a:chExt cx="0" cy="0"/>
        </a:xfrm>
      </p:grpSpPr>
      <p:sp>
        <p:nvSpPr>
          <p:cNvPr id="9860" name="Google Shape;98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1" name="Google Shape;98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0" name="Shape 9870"/>
        <p:cNvGrpSpPr/>
        <p:nvPr/>
      </p:nvGrpSpPr>
      <p:grpSpPr>
        <a:xfrm>
          <a:off x="0" y="0"/>
          <a:ext cx="0" cy="0"/>
          <a:chOff x="0" y="0"/>
          <a:chExt cx="0" cy="0"/>
        </a:xfrm>
      </p:grpSpPr>
      <p:sp>
        <p:nvSpPr>
          <p:cNvPr id="9871" name="Google Shape;98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2" name="Google Shape;98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1" name="Shape 9881"/>
        <p:cNvGrpSpPr/>
        <p:nvPr/>
      </p:nvGrpSpPr>
      <p:grpSpPr>
        <a:xfrm>
          <a:off x="0" y="0"/>
          <a:ext cx="0" cy="0"/>
          <a:chOff x="0" y="0"/>
          <a:chExt cx="0" cy="0"/>
        </a:xfrm>
      </p:grpSpPr>
      <p:sp>
        <p:nvSpPr>
          <p:cNvPr id="9882" name="Google Shape;988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3" name="Google Shape;98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8" name="Shape 9568"/>
        <p:cNvGrpSpPr/>
        <p:nvPr/>
      </p:nvGrpSpPr>
      <p:grpSpPr>
        <a:xfrm>
          <a:off x="0" y="0"/>
          <a:ext cx="0" cy="0"/>
          <a:chOff x="0" y="0"/>
          <a:chExt cx="0" cy="0"/>
        </a:xfrm>
      </p:grpSpPr>
      <p:sp>
        <p:nvSpPr>
          <p:cNvPr id="9569" name="Google Shape;95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0" name="Google Shape;95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0" name="Shape 9890"/>
        <p:cNvGrpSpPr/>
        <p:nvPr/>
      </p:nvGrpSpPr>
      <p:grpSpPr>
        <a:xfrm>
          <a:off x="0" y="0"/>
          <a:ext cx="0" cy="0"/>
          <a:chOff x="0" y="0"/>
          <a:chExt cx="0" cy="0"/>
        </a:xfrm>
      </p:grpSpPr>
      <p:sp>
        <p:nvSpPr>
          <p:cNvPr id="9891" name="Google Shape;98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2" name="Google Shape;98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3. No more information available about smaller granularity + Functions can either contain an exact vulnerability or not</a:t>
            </a:r>
            <a:endParaRPr/>
          </a:p>
          <a:p>
            <a:pPr indent="0" lvl="0" marL="0" rtl="0" algn="l">
              <a:lnSpc>
                <a:spcPct val="100000"/>
              </a:lnSpc>
              <a:spcBef>
                <a:spcPts val="0"/>
              </a:spcBef>
              <a:spcAft>
                <a:spcPts val="0"/>
              </a:spcAft>
              <a:buSzPts val="1100"/>
              <a:buNone/>
            </a:pPr>
            <a:r>
              <a:rPr lang="en"/>
              <a:t>4. Need to talk about picking the vulnerable function (PDB/XML??)</a:t>
            </a:r>
            <a:endParaRPr/>
          </a:p>
          <a:p>
            <a:pPr indent="0" lvl="0" marL="0" rtl="0" algn="l">
              <a:lnSpc>
                <a:spcPct val="100000"/>
              </a:lnSpc>
              <a:spcBef>
                <a:spcPts val="0"/>
              </a:spcBef>
              <a:spcAft>
                <a:spcPts val="0"/>
              </a:spcAft>
              <a:buSzPts val="1100"/>
              <a:buNone/>
            </a:pPr>
            <a:r>
              <a:rPr lang="en"/>
              <a:t>-PDB is a Program Database containing debugging information about a compiled program or library, including function and symbol names, source file and line number information, and other metadata. → important for localization?</a:t>
            </a:r>
            <a:endParaRPr/>
          </a:p>
          <a:p>
            <a:pPr indent="0" lvl="0" marL="0" rtl="0" algn="l">
              <a:lnSpc>
                <a:spcPct val="100000"/>
              </a:lnSpc>
              <a:spcBef>
                <a:spcPts val="0"/>
              </a:spcBef>
              <a:spcAft>
                <a:spcPts val="0"/>
              </a:spcAft>
              <a:buSzPts val="1100"/>
              <a:buNone/>
            </a:pPr>
            <a:r>
              <a:rPr lang="en"/>
              <a:t>-Add a /Zi switch to this .bat file which tells the Microsoft Visual C++compiler to generate debugging information, which can be used during compilation and linking.</a:t>
            </a:r>
            <a:endParaRPr/>
          </a:p>
          <a:p>
            <a:pPr indent="0" lvl="0" marL="0" rtl="0" algn="l">
              <a:lnSpc>
                <a:spcPct val="100000"/>
              </a:lnSpc>
              <a:spcBef>
                <a:spcPts val="0"/>
              </a:spcBef>
              <a:spcAft>
                <a:spcPts val="0"/>
              </a:spcAft>
              <a:buSzPts val="1100"/>
              <a:buNone/>
            </a:pPr>
            <a:r>
              <a:rPr lang="en"/>
              <a:t>-The .bat files are given with a compile option called /DOMITBAD</a:t>
            </a:r>
            <a:endParaRPr/>
          </a:p>
          <a:p>
            <a:pPr indent="457200" lvl="0" marL="0" rtl="0" algn="l">
              <a:lnSpc>
                <a:spcPct val="100000"/>
              </a:lnSpc>
              <a:spcBef>
                <a:spcPts val="0"/>
              </a:spcBef>
              <a:spcAft>
                <a:spcPts val="0"/>
              </a:spcAft>
              <a:buSzPts val="1100"/>
              <a:buNone/>
            </a:pPr>
            <a:r>
              <a:rPr lang="en"/>
              <a:t>■ DOM library includes additional security checks and validation to prevent or mitigate known security vulnerabilities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0" name="Shape 9900"/>
        <p:cNvGrpSpPr/>
        <p:nvPr/>
      </p:nvGrpSpPr>
      <p:grpSpPr>
        <a:xfrm>
          <a:off x="0" y="0"/>
          <a:ext cx="0" cy="0"/>
          <a:chOff x="0" y="0"/>
          <a:chExt cx="0" cy="0"/>
        </a:xfrm>
      </p:grpSpPr>
      <p:sp>
        <p:nvSpPr>
          <p:cNvPr id="9901" name="Google Shape;99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2" name="Google Shape;99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0" name="Shape 9910"/>
        <p:cNvGrpSpPr/>
        <p:nvPr/>
      </p:nvGrpSpPr>
      <p:grpSpPr>
        <a:xfrm>
          <a:off x="0" y="0"/>
          <a:ext cx="0" cy="0"/>
          <a:chOff x="0" y="0"/>
          <a:chExt cx="0" cy="0"/>
        </a:xfrm>
      </p:grpSpPr>
      <p:sp>
        <p:nvSpPr>
          <p:cNvPr id="9911" name="Google Shape;991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2" name="Google Shape;99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-Real world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6" name="Shape 9916"/>
        <p:cNvGrpSpPr/>
        <p:nvPr/>
      </p:nvGrpSpPr>
      <p:grpSpPr>
        <a:xfrm>
          <a:off x="0" y="0"/>
          <a:ext cx="0" cy="0"/>
          <a:chOff x="0" y="0"/>
          <a:chExt cx="0" cy="0"/>
        </a:xfrm>
      </p:grpSpPr>
      <p:sp>
        <p:nvSpPr>
          <p:cNvPr id="9917" name="Google Shape;99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8" name="Google Shape;99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multiple jsons in multibinaries:</a:t>
            </a:r>
            <a:br>
              <a:rPr lang="en"/>
            </a:br>
            <a:r>
              <a:rPr lang="en">
                <a:solidFill>
                  <a:schemeClr val="dk1"/>
                </a:solidFill>
              </a:rPr>
              <a:t>● </a:t>
            </a:r>
            <a:r>
              <a:rPr lang="en"/>
              <a:t>Getting the exact function name and then searching by regex for the definition of this function in each binary.</a:t>
            </a:r>
            <a:endParaRPr/>
          </a:p>
          <a:p>
            <a:pPr indent="0" lvl="0" marL="0" rtl="0" algn="l">
              <a:lnSpc>
                <a:spcPct val="100000"/>
              </a:lnSpc>
              <a:spcBef>
                <a:spcPts val="0"/>
              </a:spcBef>
              <a:spcAft>
                <a:spcPts val="0"/>
              </a:spcAft>
              <a:buSzPts val="1100"/>
              <a:buNone/>
            </a:pPr>
            <a:r>
              <a:rPr lang="en"/>
              <a:t>● If we found the function definition, then we can say that this vulnerable function belongs to this binary file.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6" name="Shape 9926"/>
        <p:cNvGrpSpPr/>
        <p:nvPr/>
      </p:nvGrpSpPr>
      <p:grpSpPr>
        <a:xfrm>
          <a:off x="0" y="0"/>
          <a:ext cx="0" cy="0"/>
          <a:chOff x="0" y="0"/>
          <a:chExt cx="0" cy="0"/>
        </a:xfrm>
      </p:grpSpPr>
      <p:sp>
        <p:nvSpPr>
          <p:cNvPr id="9927" name="Google Shape;99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8" name="Google Shape;99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-Real world dataset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5" name="Shape 9935"/>
        <p:cNvGrpSpPr/>
        <p:nvPr/>
      </p:nvGrpSpPr>
      <p:grpSpPr>
        <a:xfrm>
          <a:off x="0" y="0"/>
          <a:ext cx="0" cy="0"/>
          <a:chOff x="0" y="0"/>
          <a:chExt cx="0" cy="0"/>
        </a:xfrm>
      </p:grpSpPr>
      <p:sp>
        <p:nvSpPr>
          <p:cNvPr id="9936" name="Google Shape;99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7" name="Google Shape;99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6" name="Shape 9946"/>
        <p:cNvGrpSpPr/>
        <p:nvPr/>
      </p:nvGrpSpPr>
      <p:grpSpPr>
        <a:xfrm>
          <a:off x="0" y="0"/>
          <a:ext cx="0" cy="0"/>
          <a:chOff x="0" y="0"/>
          <a:chExt cx="0" cy="0"/>
        </a:xfrm>
      </p:grpSpPr>
      <p:sp>
        <p:nvSpPr>
          <p:cNvPr id="9947" name="Google Shape;994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8" name="Google Shape;99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 it is making a whole new executable as an empty template, then dumping the interpreter into this executable, dumping all the static libraries also into this executable, then finally dumping the byt code as a static string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-Final application has its own interpreter and code to be executed, Does not require interpreter to be installed</a:t>
            </a:r>
            <a:br>
              <a:rPr lang="en"/>
            </a:br>
            <a:r>
              <a:rPr lang="en"/>
              <a:t>3. Interpreter to C , pyinstaller??</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VEX: not user friendly, not supported by all programming languages, need an address to give us basic block</a:t>
            </a:r>
            <a:endParaRPr/>
          </a:p>
          <a:p>
            <a:pPr indent="-298450" lvl="0" marL="457200" rtl="0" algn="l">
              <a:lnSpc>
                <a:spcPct val="100000"/>
              </a:lnSpc>
              <a:spcBef>
                <a:spcPts val="0"/>
              </a:spcBef>
              <a:spcAft>
                <a:spcPts val="0"/>
              </a:spcAft>
              <a:buSzPts val="1100"/>
              <a:buChar char="-"/>
            </a:pPr>
            <a:r>
              <a:rPr lang="en"/>
              <a:t>REIL was the best and ultimate IR, it is literally built to detect vulnerabilities and preserve 100% of the vulnerabilities' semantics and it abstracts any useless noise that doesn’t add to the classification or detection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5" name="Shape 9955"/>
        <p:cNvGrpSpPr/>
        <p:nvPr/>
      </p:nvGrpSpPr>
      <p:grpSpPr>
        <a:xfrm>
          <a:off x="0" y="0"/>
          <a:ext cx="0" cy="0"/>
          <a:chOff x="0" y="0"/>
          <a:chExt cx="0" cy="0"/>
        </a:xfrm>
      </p:grpSpPr>
      <p:sp>
        <p:nvSpPr>
          <p:cNvPr id="9956" name="Google Shape;995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7" name="Google Shape;99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6" name="Shape 9966"/>
        <p:cNvGrpSpPr/>
        <p:nvPr/>
      </p:nvGrpSpPr>
      <p:grpSpPr>
        <a:xfrm>
          <a:off x="0" y="0"/>
          <a:ext cx="0" cy="0"/>
          <a:chOff x="0" y="0"/>
          <a:chExt cx="0" cy="0"/>
        </a:xfrm>
      </p:grpSpPr>
      <p:sp>
        <p:nvSpPr>
          <p:cNvPr id="9967" name="Google Shape;996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8" name="Google Shape;996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3" name="Shape 9973"/>
        <p:cNvGrpSpPr/>
        <p:nvPr/>
      </p:nvGrpSpPr>
      <p:grpSpPr>
        <a:xfrm>
          <a:off x="0" y="0"/>
          <a:ext cx="0" cy="0"/>
          <a:chOff x="0" y="0"/>
          <a:chExt cx="0" cy="0"/>
        </a:xfrm>
      </p:grpSpPr>
      <p:sp>
        <p:nvSpPr>
          <p:cNvPr id="9974" name="Google Shape;997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5" name="Google Shape;997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5" name="Shape 9585"/>
        <p:cNvGrpSpPr/>
        <p:nvPr/>
      </p:nvGrpSpPr>
      <p:grpSpPr>
        <a:xfrm>
          <a:off x="0" y="0"/>
          <a:ext cx="0" cy="0"/>
          <a:chOff x="0" y="0"/>
          <a:chExt cx="0" cy="0"/>
        </a:xfrm>
      </p:grpSpPr>
      <p:sp>
        <p:nvSpPr>
          <p:cNvPr id="9586" name="Google Shape;958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7" name="Google Shape;95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arenR"/>
            </a:pPr>
            <a:r>
              <a:rPr lang="en"/>
              <a:t>Loss of code</a:t>
            </a:r>
            <a:endParaRPr/>
          </a:p>
          <a:p>
            <a:pPr indent="-298450" lvl="0" marL="457200" rtl="0" algn="l">
              <a:lnSpc>
                <a:spcPct val="100000"/>
              </a:lnSpc>
              <a:spcBef>
                <a:spcPts val="0"/>
              </a:spcBef>
              <a:spcAft>
                <a:spcPts val="0"/>
              </a:spcAft>
              <a:buSzPts val="1100"/>
              <a:buAutoNum type="arabicParenR"/>
            </a:pPr>
            <a:r>
              <a:rPr lang="en"/>
              <a:t>Legal and confidential clauses</a:t>
            </a:r>
            <a:endParaRPr/>
          </a:p>
          <a:p>
            <a:pPr indent="-298450" lvl="0" marL="457200" rtl="0" algn="l">
              <a:lnSpc>
                <a:spcPct val="100000"/>
              </a:lnSpc>
              <a:spcBef>
                <a:spcPts val="0"/>
              </a:spcBef>
              <a:spcAft>
                <a:spcPts val="0"/>
              </a:spcAft>
              <a:buSzPts val="1100"/>
              <a:buAutoNum type="arabicParenR"/>
            </a:pPr>
            <a:r>
              <a:rPr lang="en"/>
              <a:t>Vulnerabilities can have different variants in the source code level</a:t>
            </a:r>
            <a:endParaRPr/>
          </a:p>
          <a:p>
            <a:pPr indent="-298450" lvl="0" marL="457200" rtl="0" algn="l">
              <a:lnSpc>
                <a:spcPct val="100000"/>
              </a:lnSpc>
              <a:spcBef>
                <a:spcPts val="0"/>
              </a:spcBef>
              <a:spcAft>
                <a:spcPts val="0"/>
              </a:spcAft>
              <a:buSzPts val="1100"/>
              <a:buAutoNum type="arabicParenR"/>
            </a:pPr>
            <a:r>
              <a:rPr lang="en"/>
              <a:t>Code can appear safe, but the compiler may generate an unforeseen vulnerability</a:t>
            </a:r>
            <a:endParaRPr/>
          </a:p>
          <a:p>
            <a:pPr indent="-298450" lvl="0" marL="457200" rtl="0" algn="l">
              <a:lnSpc>
                <a:spcPct val="100000"/>
              </a:lnSpc>
              <a:spcBef>
                <a:spcPts val="0"/>
              </a:spcBef>
              <a:spcAft>
                <a:spcPts val="0"/>
              </a:spcAft>
              <a:buSzPts val="1100"/>
              <a:buAutoNum type="arabicParenR"/>
            </a:pPr>
            <a:r>
              <a:rPr lang="en"/>
              <a:t>Firmware security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4" name="Shape 9994"/>
        <p:cNvGrpSpPr/>
        <p:nvPr/>
      </p:nvGrpSpPr>
      <p:grpSpPr>
        <a:xfrm>
          <a:off x="0" y="0"/>
          <a:ext cx="0" cy="0"/>
          <a:chOff x="0" y="0"/>
          <a:chExt cx="0" cy="0"/>
        </a:xfrm>
      </p:grpSpPr>
      <p:sp>
        <p:nvSpPr>
          <p:cNvPr id="9995" name="Google Shape;999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6" name="Google Shape;99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1" name="Shape 10001"/>
        <p:cNvGrpSpPr/>
        <p:nvPr/>
      </p:nvGrpSpPr>
      <p:grpSpPr>
        <a:xfrm>
          <a:off x="0" y="0"/>
          <a:ext cx="0" cy="0"/>
          <a:chOff x="0" y="0"/>
          <a:chExt cx="0" cy="0"/>
        </a:xfrm>
      </p:grpSpPr>
      <p:sp>
        <p:nvSpPr>
          <p:cNvPr id="10002" name="Google Shape;1000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3" name="Google Shape;1000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0" name="Google Shape;1001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5" name="Shape 10015"/>
        <p:cNvGrpSpPr/>
        <p:nvPr/>
      </p:nvGrpSpPr>
      <p:grpSpPr>
        <a:xfrm>
          <a:off x="0" y="0"/>
          <a:ext cx="0" cy="0"/>
          <a:chOff x="0" y="0"/>
          <a:chExt cx="0" cy="0"/>
        </a:xfrm>
      </p:grpSpPr>
      <p:sp>
        <p:nvSpPr>
          <p:cNvPr id="10016" name="Google Shape;100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7" name="Google Shape;100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2" name="Shape 10022"/>
        <p:cNvGrpSpPr/>
        <p:nvPr/>
      </p:nvGrpSpPr>
      <p:grpSpPr>
        <a:xfrm>
          <a:off x="0" y="0"/>
          <a:ext cx="0" cy="0"/>
          <a:chOff x="0" y="0"/>
          <a:chExt cx="0" cy="0"/>
        </a:xfrm>
      </p:grpSpPr>
      <p:sp>
        <p:nvSpPr>
          <p:cNvPr id="10023" name="Google Shape;100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4" name="Google Shape;100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3" name="Shape 10033"/>
        <p:cNvGrpSpPr/>
        <p:nvPr/>
      </p:nvGrpSpPr>
      <p:grpSpPr>
        <a:xfrm>
          <a:off x="0" y="0"/>
          <a:ext cx="0" cy="0"/>
          <a:chOff x="0" y="0"/>
          <a:chExt cx="0" cy="0"/>
        </a:xfrm>
      </p:grpSpPr>
      <p:sp>
        <p:nvSpPr>
          <p:cNvPr id="10034" name="Google Shape;1003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5" name="Google Shape;1003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9" name="Shape 10039"/>
        <p:cNvGrpSpPr/>
        <p:nvPr/>
      </p:nvGrpSpPr>
      <p:grpSpPr>
        <a:xfrm>
          <a:off x="0" y="0"/>
          <a:ext cx="0" cy="0"/>
          <a:chOff x="0" y="0"/>
          <a:chExt cx="0" cy="0"/>
        </a:xfrm>
      </p:grpSpPr>
      <p:sp>
        <p:nvSpPr>
          <p:cNvPr id="10040" name="Google Shape;1004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1" name="Google Shape;1004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3" name="Shape 10043"/>
        <p:cNvGrpSpPr/>
        <p:nvPr/>
      </p:nvGrpSpPr>
      <p:grpSpPr>
        <a:xfrm>
          <a:off x="0" y="0"/>
          <a:ext cx="0" cy="0"/>
          <a:chOff x="0" y="0"/>
          <a:chExt cx="0" cy="0"/>
        </a:xfrm>
      </p:grpSpPr>
      <p:sp>
        <p:nvSpPr>
          <p:cNvPr id="10044" name="Google Shape;1004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5" name="Google Shape;1004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7" name="Shape 10047"/>
        <p:cNvGrpSpPr/>
        <p:nvPr/>
      </p:nvGrpSpPr>
      <p:grpSpPr>
        <a:xfrm>
          <a:off x="0" y="0"/>
          <a:ext cx="0" cy="0"/>
          <a:chOff x="0" y="0"/>
          <a:chExt cx="0" cy="0"/>
        </a:xfrm>
      </p:grpSpPr>
      <p:sp>
        <p:nvSpPr>
          <p:cNvPr id="10048" name="Google Shape;1004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9" name="Google Shape;100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3" name="Shape 10053"/>
        <p:cNvGrpSpPr/>
        <p:nvPr/>
      </p:nvGrpSpPr>
      <p:grpSpPr>
        <a:xfrm>
          <a:off x="0" y="0"/>
          <a:ext cx="0" cy="0"/>
          <a:chOff x="0" y="0"/>
          <a:chExt cx="0" cy="0"/>
        </a:xfrm>
      </p:grpSpPr>
      <p:sp>
        <p:nvSpPr>
          <p:cNvPr id="10054" name="Google Shape;1005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5" name="Google Shape;100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Data transfer instructions: “load”, “store”</a:t>
            </a:r>
            <a:endParaRPr/>
          </a:p>
          <a:p>
            <a:pPr indent="0" lvl="0" marL="0" rtl="0" algn="l">
              <a:lnSpc>
                <a:spcPct val="100000"/>
              </a:lnSpc>
              <a:spcBef>
                <a:spcPts val="0"/>
              </a:spcBef>
              <a:spcAft>
                <a:spcPts val="0"/>
              </a:spcAft>
              <a:buSzPts val="1100"/>
              <a:buNone/>
            </a:pPr>
            <a:r>
              <a:rPr lang="en"/>
              <a:t>Binary Arithmetic Instructions “add”, “fadd”, “sub”, “fsub”, “mul”, “fmul”, “div”, “udiv”, “sdiv”, “urem”, “srem”, “frem”, “fcmp”, “icmp”</a:t>
            </a:r>
            <a:endParaRPr/>
          </a:p>
          <a:p>
            <a:pPr indent="0" lvl="0" marL="0" rtl="0" algn="l">
              <a:lnSpc>
                <a:spcPct val="100000"/>
              </a:lnSpc>
              <a:spcBef>
                <a:spcPts val="0"/>
              </a:spcBef>
              <a:spcAft>
                <a:spcPts val="0"/>
              </a:spcAft>
              <a:buSzPts val="1100"/>
              <a:buNone/>
            </a:pPr>
            <a:r>
              <a:rPr lang="en"/>
              <a:t>Logical instructions “and”, “or”, “xor”, “fneg”</a:t>
            </a:r>
            <a:endParaRPr/>
          </a:p>
          <a:p>
            <a:pPr indent="0" lvl="0" marL="0" rtl="0" algn="l">
              <a:lnSpc>
                <a:spcPct val="100000"/>
              </a:lnSpc>
              <a:spcBef>
                <a:spcPts val="0"/>
              </a:spcBef>
              <a:spcAft>
                <a:spcPts val="0"/>
              </a:spcAft>
              <a:buSzPts val="1100"/>
              <a:buNone/>
            </a:pPr>
            <a:r>
              <a:rPr lang="en"/>
              <a:t>Control Flow Instructions “ret”, “br”, “call”, “switch”, “indirector”, “invoke”, “callbr”, “resume”, “catchsweitch”, “catchret”, “cleanupret”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2" name="Shape 9592"/>
        <p:cNvGrpSpPr/>
        <p:nvPr/>
      </p:nvGrpSpPr>
      <p:grpSpPr>
        <a:xfrm>
          <a:off x="0" y="0"/>
          <a:ext cx="0" cy="0"/>
          <a:chOff x="0" y="0"/>
          <a:chExt cx="0" cy="0"/>
        </a:xfrm>
      </p:grpSpPr>
      <p:sp>
        <p:nvSpPr>
          <p:cNvPr id="9593" name="Google Shape;95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4" name="Google Shape;95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9" name="Shape 10059"/>
        <p:cNvGrpSpPr/>
        <p:nvPr/>
      </p:nvGrpSpPr>
      <p:grpSpPr>
        <a:xfrm>
          <a:off x="0" y="0"/>
          <a:ext cx="0" cy="0"/>
          <a:chOff x="0" y="0"/>
          <a:chExt cx="0" cy="0"/>
        </a:xfrm>
      </p:grpSpPr>
      <p:sp>
        <p:nvSpPr>
          <p:cNvPr id="10060" name="Google Shape;1006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1" name="Google Shape;100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5" name="Shape 10065"/>
        <p:cNvGrpSpPr/>
        <p:nvPr/>
      </p:nvGrpSpPr>
      <p:grpSpPr>
        <a:xfrm>
          <a:off x="0" y="0"/>
          <a:ext cx="0" cy="0"/>
          <a:chOff x="0" y="0"/>
          <a:chExt cx="0" cy="0"/>
        </a:xfrm>
      </p:grpSpPr>
      <p:sp>
        <p:nvSpPr>
          <p:cNvPr id="10066" name="Google Shape;1006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7" name="Google Shape;100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which are related to specific memory operations.</a:t>
            </a:r>
            <a:endParaRPr/>
          </a:p>
          <a:p>
            <a:pPr indent="0" lvl="0" marL="0" rtl="0" algn="l">
              <a:lnSpc>
                <a:spcPct val="100000"/>
              </a:lnSpc>
              <a:spcBef>
                <a:spcPts val="0"/>
              </a:spcBef>
              <a:spcAft>
                <a:spcPts val="0"/>
              </a:spcAft>
              <a:buSzPts val="1100"/>
              <a:buNone/>
            </a:pPr>
            <a:r>
              <a:rPr lang="en"/>
              <a:t> The detection of these strings can help guide the improvement of the ability of the model to detect memory-related vulnerabilities in the evaluations.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1" name="Shape 10071"/>
        <p:cNvGrpSpPr/>
        <p:nvPr/>
      </p:nvGrpSpPr>
      <p:grpSpPr>
        <a:xfrm>
          <a:off x="0" y="0"/>
          <a:ext cx="0" cy="0"/>
          <a:chOff x="0" y="0"/>
          <a:chExt cx="0" cy="0"/>
        </a:xfrm>
      </p:grpSpPr>
      <p:sp>
        <p:nvSpPr>
          <p:cNvPr id="10072" name="Google Shape;1007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3" name="Google Shape;1007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quick recap on GNNs, they are a type of neural network that operates on graph-structured data. In contrast to traditional neural networks, which operate on sequence data, GNNs can model complex relationships between entities in a graph. GNNs take as input a graph which is represented by an adjacency matrix and a feature matrix for the nodes' features, GNNs use a message-passing mechanism that propagates node features by exchanging information between adjacent nodes, it has several propagation layers, where each node is updated based on the aggregation of its neighbors’ features. GNNs can be applied directly to graphs and provide a way to do node-level, edge-level, and graph-level classification, we will use the node-level and graph-level classifications in our experiments. In Guardista we specifically used GCNs, which perform a convolutional operation on graphs, it’s inspired by the convolutional operation used in image processing. In GCNs, each node in a graph is represented by a feature vector. The convolutional operation is performed by taking a weighted sum of the feature vectors of a node’s neighbors, where the weights are learned during training. GCNs use multiple layers of graph convolutions to refine the node features and capture more complex relationships between nodes. The final output of the GCN is often a node-level representation that can be used for node classification or graph classification like what will be used in Guardista graphs classifications.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7" name="Shape 10077"/>
        <p:cNvGrpSpPr/>
        <p:nvPr/>
      </p:nvGrpSpPr>
      <p:grpSpPr>
        <a:xfrm>
          <a:off x="0" y="0"/>
          <a:ext cx="0" cy="0"/>
          <a:chOff x="0" y="0"/>
          <a:chExt cx="0" cy="0"/>
        </a:xfrm>
      </p:grpSpPr>
      <p:sp>
        <p:nvSpPr>
          <p:cNvPr id="10078" name="Google Shape;1007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9" name="Google Shape;1007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2" name="Shape 10082"/>
        <p:cNvGrpSpPr/>
        <p:nvPr/>
      </p:nvGrpSpPr>
      <p:grpSpPr>
        <a:xfrm>
          <a:off x="0" y="0"/>
          <a:ext cx="0" cy="0"/>
          <a:chOff x="0" y="0"/>
          <a:chExt cx="0" cy="0"/>
        </a:xfrm>
      </p:grpSpPr>
      <p:sp>
        <p:nvSpPr>
          <p:cNvPr id="10083" name="Google Shape;1008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4" name="Google Shape;100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8" name="Shape 10088"/>
        <p:cNvGrpSpPr/>
        <p:nvPr/>
      </p:nvGrpSpPr>
      <p:grpSpPr>
        <a:xfrm>
          <a:off x="0" y="0"/>
          <a:ext cx="0" cy="0"/>
          <a:chOff x="0" y="0"/>
          <a:chExt cx="0" cy="0"/>
        </a:xfrm>
      </p:grpSpPr>
      <p:sp>
        <p:nvSpPr>
          <p:cNvPr id="10089" name="Google Shape;1008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0" name="Google Shape;1009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4" name="Shape 10094"/>
        <p:cNvGrpSpPr/>
        <p:nvPr/>
      </p:nvGrpSpPr>
      <p:grpSpPr>
        <a:xfrm>
          <a:off x="0" y="0"/>
          <a:ext cx="0" cy="0"/>
          <a:chOff x="0" y="0"/>
          <a:chExt cx="0" cy="0"/>
        </a:xfrm>
      </p:grpSpPr>
      <p:sp>
        <p:nvSpPr>
          <p:cNvPr id="10095" name="Google Shape;1009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6" name="Google Shape;1009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0" name="Shape 10100"/>
        <p:cNvGrpSpPr/>
        <p:nvPr/>
      </p:nvGrpSpPr>
      <p:grpSpPr>
        <a:xfrm>
          <a:off x="0" y="0"/>
          <a:ext cx="0" cy="0"/>
          <a:chOff x="0" y="0"/>
          <a:chExt cx="0" cy="0"/>
        </a:xfrm>
      </p:grpSpPr>
      <p:sp>
        <p:nvSpPr>
          <p:cNvPr id="10101" name="Google Shape;1010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2" name="Google Shape;101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6" name="Shape 10106"/>
        <p:cNvGrpSpPr/>
        <p:nvPr/>
      </p:nvGrpSpPr>
      <p:grpSpPr>
        <a:xfrm>
          <a:off x="0" y="0"/>
          <a:ext cx="0" cy="0"/>
          <a:chOff x="0" y="0"/>
          <a:chExt cx="0" cy="0"/>
        </a:xfrm>
      </p:grpSpPr>
      <p:sp>
        <p:nvSpPr>
          <p:cNvPr id="10107" name="Google Shape;101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8" name="Google Shape;101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7" name="Shape 10117"/>
        <p:cNvGrpSpPr/>
        <p:nvPr/>
      </p:nvGrpSpPr>
      <p:grpSpPr>
        <a:xfrm>
          <a:off x="0" y="0"/>
          <a:ext cx="0" cy="0"/>
          <a:chOff x="0" y="0"/>
          <a:chExt cx="0" cy="0"/>
        </a:xfrm>
      </p:grpSpPr>
      <p:sp>
        <p:nvSpPr>
          <p:cNvPr id="10118" name="Google Shape;1011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9" name="Google Shape;1011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3" name="Shape 9603"/>
        <p:cNvGrpSpPr/>
        <p:nvPr/>
      </p:nvGrpSpPr>
      <p:grpSpPr>
        <a:xfrm>
          <a:off x="0" y="0"/>
          <a:ext cx="0" cy="0"/>
          <a:chOff x="0" y="0"/>
          <a:chExt cx="0" cy="0"/>
        </a:xfrm>
      </p:grpSpPr>
      <p:sp>
        <p:nvSpPr>
          <p:cNvPr id="9604" name="Google Shape;96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5" name="Google Shape;96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Due to software boom the number of vulnerabilities is in constant increase,</a:t>
            </a:r>
            <a:endParaRPr/>
          </a:p>
          <a:p>
            <a:pPr indent="0" lvl="0" marL="0" rtl="0" algn="l">
              <a:lnSpc>
                <a:spcPct val="100000"/>
              </a:lnSpc>
              <a:spcBef>
                <a:spcPts val="0"/>
              </a:spcBef>
              <a:spcAft>
                <a:spcPts val="0"/>
              </a:spcAft>
              <a:buSzPts val="1100"/>
              <a:buNone/>
            </a:pPr>
            <a:r>
              <a:rPr lang="en"/>
              <a:t>People care about coding more than security.</a:t>
            </a:r>
            <a:endParaRPr/>
          </a:p>
          <a:p>
            <a:pPr indent="0" lvl="0" marL="0" rtl="0" algn="l">
              <a:lnSpc>
                <a:spcPct val="100000"/>
              </a:lnSpc>
              <a:spcBef>
                <a:spcPts val="0"/>
              </a:spcBef>
              <a:spcAft>
                <a:spcPts val="0"/>
              </a:spcAft>
              <a:buSzPts val="1100"/>
              <a:buNone/>
            </a:pPr>
            <a:r>
              <a:rPr lang="en"/>
              <a:t>If exploited, can cost millions to remediate from (nedy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&lt;optional&gt; Infograph of a company losing money (like monox) or an infograph of the number of vulnerabilities across time.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3" name="Shape 10123"/>
        <p:cNvGrpSpPr/>
        <p:nvPr/>
      </p:nvGrpSpPr>
      <p:grpSpPr>
        <a:xfrm>
          <a:off x="0" y="0"/>
          <a:ext cx="0" cy="0"/>
          <a:chOff x="0" y="0"/>
          <a:chExt cx="0" cy="0"/>
        </a:xfrm>
      </p:grpSpPr>
      <p:sp>
        <p:nvSpPr>
          <p:cNvPr id="10124" name="Google Shape;1012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5" name="Google Shape;1012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0" name="Shape 10130"/>
        <p:cNvGrpSpPr/>
        <p:nvPr/>
      </p:nvGrpSpPr>
      <p:grpSpPr>
        <a:xfrm>
          <a:off x="0" y="0"/>
          <a:ext cx="0" cy="0"/>
          <a:chOff x="0" y="0"/>
          <a:chExt cx="0" cy="0"/>
        </a:xfrm>
      </p:grpSpPr>
      <p:sp>
        <p:nvSpPr>
          <p:cNvPr id="10131" name="Google Shape;1013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2" name="Google Shape;1013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7" name="Shape 10137"/>
        <p:cNvGrpSpPr/>
        <p:nvPr/>
      </p:nvGrpSpPr>
      <p:grpSpPr>
        <a:xfrm>
          <a:off x="0" y="0"/>
          <a:ext cx="0" cy="0"/>
          <a:chOff x="0" y="0"/>
          <a:chExt cx="0" cy="0"/>
        </a:xfrm>
      </p:grpSpPr>
      <p:sp>
        <p:nvSpPr>
          <p:cNvPr id="10138" name="Google Shape;1013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9" name="Google Shape;1013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3" name="Shape 10143"/>
        <p:cNvGrpSpPr/>
        <p:nvPr/>
      </p:nvGrpSpPr>
      <p:grpSpPr>
        <a:xfrm>
          <a:off x="0" y="0"/>
          <a:ext cx="0" cy="0"/>
          <a:chOff x="0" y="0"/>
          <a:chExt cx="0" cy="0"/>
        </a:xfrm>
      </p:grpSpPr>
      <p:sp>
        <p:nvSpPr>
          <p:cNvPr id="10144" name="Google Shape;1014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5" name="Google Shape;1014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Standardize global variables, local variables, and labels by replacing each unique keyword with a prex and a counter variable so that these keywords are then present in the form of LBL1, LBL2, VAR1, VAR2, etc ● Function calls are categorized as local or non-local to distinguish between them. Non-local functions originate from external libraries and have a unique name across multiple applications. For instance, a standard C function like memcopy has a consistent name across all applications and is generated by RetDec. These functions are intentionally left in the code without standardization because recognizing commonly used programming functions is crucial for identifying vulnerabilities. On the other hand, local functions are substituted with a fixed keyword that is the same for all local functions, as they do not contribute to the logic of a vulnerability. ● Standardize numbers by dividing each numeric value into separate digits, which are then treated as individual tokens. ● An EOL (end of line) token is added after each instruction, to preserve the contextual information of individual instructions even after combining them into one large array. ● The processed instructions are split into individual tokens which are represented by one array of tokens per basic block or function or file processed.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9" name="Shape 10149"/>
        <p:cNvGrpSpPr/>
        <p:nvPr/>
      </p:nvGrpSpPr>
      <p:grpSpPr>
        <a:xfrm>
          <a:off x="0" y="0"/>
          <a:ext cx="0" cy="0"/>
          <a:chOff x="0" y="0"/>
          <a:chExt cx="0" cy="0"/>
        </a:xfrm>
      </p:grpSpPr>
      <p:sp>
        <p:nvSpPr>
          <p:cNvPr id="10150" name="Google Shape;1015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1" name="Google Shape;1015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0" name="Shape 10160"/>
        <p:cNvGrpSpPr/>
        <p:nvPr/>
      </p:nvGrpSpPr>
      <p:grpSpPr>
        <a:xfrm>
          <a:off x="0" y="0"/>
          <a:ext cx="0" cy="0"/>
          <a:chOff x="0" y="0"/>
          <a:chExt cx="0" cy="0"/>
        </a:xfrm>
      </p:grpSpPr>
      <p:sp>
        <p:nvSpPr>
          <p:cNvPr id="10161" name="Google Shape;1016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2" name="Google Shape;1016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Location in source code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9" name="Shape 10189"/>
        <p:cNvGrpSpPr/>
        <p:nvPr/>
      </p:nvGrpSpPr>
      <p:grpSpPr>
        <a:xfrm>
          <a:off x="0" y="0"/>
          <a:ext cx="0" cy="0"/>
          <a:chOff x="0" y="0"/>
          <a:chExt cx="0" cy="0"/>
        </a:xfrm>
      </p:grpSpPr>
      <p:sp>
        <p:nvSpPr>
          <p:cNvPr id="10190" name="Google Shape;10190;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1" name="Google Shape;1019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5" name="Shape 10195"/>
        <p:cNvGrpSpPr/>
        <p:nvPr/>
      </p:nvGrpSpPr>
      <p:grpSpPr>
        <a:xfrm>
          <a:off x="0" y="0"/>
          <a:ext cx="0" cy="0"/>
          <a:chOff x="0" y="0"/>
          <a:chExt cx="0" cy="0"/>
        </a:xfrm>
      </p:grpSpPr>
      <p:sp>
        <p:nvSpPr>
          <p:cNvPr id="10196" name="Google Shape;1019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7" name="Google Shape;1019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3" name="Shape 10203"/>
        <p:cNvGrpSpPr/>
        <p:nvPr/>
      </p:nvGrpSpPr>
      <p:grpSpPr>
        <a:xfrm>
          <a:off x="0" y="0"/>
          <a:ext cx="0" cy="0"/>
          <a:chOff x="0" y="0"/>
          <a:chExt cx="0" cy="0"/>
        </a:xfrm>
      </p:grpSpPr>
      <p:sp>
        <p:nvSpPr>
          <p:cNvPr id="10204" name="Google Shape;1020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5" name="Google Shape;1020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0" name="Shape 10210"/>
        <p:cNvGrpSpPr/>
        <p:nvPr/>
      </p:nvGrpSpPr>
      <p:grpSpPr>
        <a:xfrm>
          <a:off x="0" y="0"/>
          <a:ext cx="0" cy="0"/>
          <a:chOff x="0" y="0"/>
          <a:chExt cx="0" cy="0"/>
        </a:xfrm>
      </p:grpSpPr>
      <p:sp>
        <p:nvSpPr>
          <p:cNvPr id="10211" name="Google Shape;1021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2" name="Google Shape;1021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0" name="Shape 9610"/>
        <p:cNvGrpSpPr/>
        <p:nvPr/>
      </p:nvGrpSpPr>
      <p:grpSpPr>
        <a:xfrm>
          <a:off x="0" y="0"/>
          <a:ext cx="0" cy="0"/>
          <a:chOff x="0" y="0"/>
          <a:chExt cx="0" cy="0"/>
        </a:xfrm>
      </p:grpSpPr>
      <p:sp>
        <p:nvSpPr>
          <p:cNvPr id="9611" name="Google Shape;96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2" name="Google Shape;96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XSS: cross-site scripting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1" name="Shape 10221"/>
        <p:cNvGrpSpPr/>
        <p:nvPr/>
      </p:nvGrpSpPr>
      <p:grpSpPr>
        <a:xfrm>
          <a:off x="0" y="0"/>
          <a:ext cx="0" cy="0"/>
          <a:chOff x="0" y="0"/>
          <a:chExt cx="0" cy="0"/>
        </a:xfrm>
      </p:grpSpPr>
      <p:sp>
        <p:nvSpPr>
          <p:cNvPr id="10222" name="Google Shape;1022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3" name="Google Shape;1022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2" name="Shape 10232"/>
        <p:cNvGrpSpPr/>
        <p:nvPr/>
      </p:nvGrpSpPr>
      <p:grpSpPr>
        <a:xfrm>
          <a:off x="0" y="0"/>
          <a:ext cx="0" cy="0"/>
          <a:chOff x="0" y="0"/>
          <a:chExt cx="0" cy="0"/>
        </a:xfrm>
      </p:grpSpPr>
      <p:sp>
        <p:nvSpPr>
          <p:cNvPr id="10233" name="Google Shape;1023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4" name="Google Shape;1023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8" name="Shape 10238"/>
        <p:cNvGrpSpPr/>
        <p:nvPr/>
      </p:nvGrpSpPr>
      <p:grpSpPr>
        <a:xfrm>
          <a:off x="0" y="0"/>
          <a:ext cx="0" cy="0"/>
          <a:chOff x="0" y="0"/>
          <a:chExt cx="0" cy="0"/>
        </a:xfrm>
      </p:grpSpPr>
      <p:sp>
        <p:nvSpPr>
          <p:cNvPr id="10239" name="Google Shape;1023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0" name="Google Shape;1024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3" name="Shape 10243"/>
        <p:cNvGrpSpPr/>
        <p:nvPr/>
      </p:nvGrpSpPr>
      <p:grpSpPr>
        <a:xfrm>
          <a:off x="0" y="0"/>
          <a:ext cx="0" cy="0"/>
          <a:chOff x="0" y="0"/>
          <a:chExt cx="0" cy="0"/>
        </a:xfrm>
      </p:grpSpPr>
      <p:sp>
        <p:nvSpPr>
          <p:cNvPr id="10244" name="Google Shape;1024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5" name="Google Shape;1024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9" name="Shape 10249"/>
        <p:cNvGrpSpPr/>
        <p:nvPr/>
      </p:nvGrpSpPr>
      <p:grpSpPr>
        <a:xfrm>
          <a:off x="0" y="0"/>
          <a:ext cx="0" cy="0"/>
          <a:chOff x="0" y="0"/>
          <a:chExt cx="0" cy="0"/>
        </a:xfrm>
      </p:grpSpPr>
      <p:sp>
        <p:nvSpPr>
          <p:cNvPr id="10250" name="Google Shape;1025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1" name="Google Shape;1025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4" name="Shape 10254"/>
        <p:cNvGrpSpPr/>
        <p:nvPr/>
      </p:nvGrpSpPr>
      <p:grpSpPr>
        <a:xfrm>
          <a:off x="0" y="0"/>
          <a:ext cx="0" cy="0"/>
          <a:chOff x="0" y="0"/>
          <a:chExt cx="0" cy="0"/>
        </a:xfrm>
      </p:grpSpPr>
      <p:sp>
        <p:nvSpPr>
          <p:cNvPr id="10255" name="Google Shape;10255;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6" name="Google Shape;1025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0" name="Shape 10260"/>
        <p:cNvGrpSpPr/>
        <p:nvPr/>
      </p:nvGrpSpPr>
      <p:grpSpPr>
        <a:xfrm>
          <a:off x="0" y="0"/>
          <a:ext cx="0" cy="0"/>
          <a:chOff x="0" y="0"/>
          <a:chExt cx="0" cy="0"/>
        </a:xfrm>
      </p:grpSpPr>
      <p:sp>
        <p:nvSpPr>
          <p:cNvPr id="10261" name="Google Shape;1026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2" name="Google Shape;1026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6" name="Shape 10266"/>
        <p:cNvGrpSpPr/>
        <p:nvPr/>
      </p:nvGrpSpPr>
      <p:grpSpPr>
        <a:xfrm>
          <a:off x="0" y="0"/>
          <a:ext cx="0" cy="0"/>
          <a:chOff x="0" y="0"/>
          <a:chExt cx="0" cy="0"/>
        </a:xfrm>
      </p:grpSpPr>
      <p:sp>
        <p:nvSpPr>
          <p:cNvPr id="10267" name="Google Shape;1026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8" name="Google Shape;1026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2" name="Shape 10272"/>
        <p:cNvGrpSpPr/>
        <p:nvPr/>
      </p:nvGrpSpPr>
      <p:grpSpPr>
        <a:xfrm>
          <a:off x="0" y="0"/>
          <a:ext cx="0" cy="0"/>
          <a:chOff x="0" y="0"/>
          <a:chExt cx="0" cy="0"/>
        </a:xfrm>
      </p:grpSpPr>
      <p:sp>
        <p:nvSpPr>
          <p:cNvPr id="10273" name="Google Shape;1027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4" name="Google Shape;1027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8" name="Shape 10278"/>
        <p:cNvGrpSpPr/>
        <p:nvPr/>
      </p:nvGrpSpPr>
      <p:grpSpPr>
        <a:xfrm>
          <a:off x="0" y="0"/>
          <a:ext cx="0" cy="0"/>
          <a:chOff x="0" y="0"/>
          <a:chExt cx="0" cy="0"/>
        </a:xfrm>
      </p:grpSpPr>
      <p:sp>
        <p:nvSpPr>
          <p:cNvPr id="10279" name="Google Shape;10279;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0" name="Google Shape;1028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9" name="Shape 9619"/>
        <p:cNvGrpSpPr/>
        <p:nvPr/>
      </p:nvGrpSpPr>
      <p:grpSpPr>
        <a:xfrm>
          <a:off x="0" y="0"/>
          <a:ext cx="0" cy="0"/>
          <a:chOff x="0" y="0"/>
          <a:chExt cx="0" cy="0"/>
        </a:xfrm>
      </p:grpSpPr>
      <p:sp>
        <p:nvSpPr>
          <p:cNvPr id="9620" name="Google Shape;96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1" name="Google Shape;96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XSS: cross-site scripting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5" name="Shape 10285"/>
        <p:cNvGrpSpPr/>
        <p:nvPr/>
      </p:nvGrpSpPr>
      <p:grpSpPr>
        <a:xfrm>
          <a:off x="0" y="0"/>
          <a:ext cx="0" cy="0"/>
          <a:chOff x="0" y="0"/>
          <a:chExt cx="0" cy="0"/>
        </a:xfrm>
      </p:grpSpPr>
      <p:sp>
        <p:nvSpPr>
          <p:cNvPr id="10286" name="Google Shape;1028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7" name="Google Shape;1028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1" name="Shape 10291"/>
        <p:cNvGrpSpPr/>
        <p:nvPr/>
      </p:nvGrpSpPr>
      <p:grpSpPr>
        <a:xfrm>
          <a:off x="0" y="0"/>
          <a:ext cx="0" cy="0"/>
          <a:chOff x="0" y="0"/>
          <a:chExt cx="0" cy="0"/>
        </a:xfrm>
      </p:grpSpPr>
      <p:sp>
        <p:nvSpPr>
          <p:cNvPr id="10292" name="Google Shape;1029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3" name="Google Shape;1029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Safe demo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6" name="Shape 10296"/>
        <p:cNvGrpSpPr/>
        <p:nvPr/>
      </p:nvGrpSpPr>
      <p:grpSpPr>
        <a:xfrm>
          <a:off x="0" y="0"/>
          <a:ext cx="0" cy="0"/>
          <a:chOff x="0" y="0"/>
          <a:chExt cx="0" cy="0"/>
        </a:xfrm>
      </p:grpSpPr>
      <p:sp>
        <p:nvSpPr>
          <p:cNvPr id="10297" name="Google Shape;10297;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8" name="Google Shape;1029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2" name="Shape 10302"/>
        <p:cNvGrpSpPr/>
        <p:nvPr/>
      </p:nvGrpSpPr>
      <p:grpSpPr>
        <a:xfrm>
          <a:off x="0" y="0"/>
          <a:ext cx="0" cy="0"/>
          <a:chOff x="0" y="0"/>
          <a:chExt cx="0" cy="0"/>
        </a:xfrm>
      </p:grpSpPr>
      <p:sp>
        <p:nvSpPr>
          <p:cNvPr id="10303" name="Google Shape;10303;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4" name="Google Shape;1030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Vulnerable demo</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7" name="Shape 10307"/>
        <p:cNvGrpSpPr/>
        <p:nvPr/>
      </p:nvGrpSpPr>
      <p:grpSpPr>
        <a:xfrm>
          <a:off x="0" y="0"/>
          <a:ext cx="0" cy="0"/>
          <a:chOff x="0" y="0"/>
          <a:chExt cx="0" cy="0"/>
        </a:xfrm>
      </p:grpSpPr>
      <p:sp>
        <p:nvSpPr>
          <p:cNvPr id="10308" name="Google Shape;10308;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9" name="Google Shape;1030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4" name="Shape 10314"/>
        <p:cNvGrpSpPr/>
        <p:nvPr/>
      </p:nvGrpSpPr>
      <p:grpSpPr>
        <a:xfrm>
          <a:off x="0" y="0"/>
          <a:ext cx="0" cy="0"/>
          <a:chOff x="0" y="0"/>
          <a:chExt cx="0" cy="0"/>
        </a:xfrm>
      </p:grpSpPr>
      <p:sp>
        <p:nvSpPr>
          <p:cNvPr id="10315" name="Google Shape;1031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6" name="Google Shape;1031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7" name="Shape 10327"/>
        <p:cNvGrpSpPr/>
        <p:nvPr/>
      </p:nvGrpSpPr>
      <p:grpSpPr>
        <a:xfrm>
          <a:off x="0" y="0"/>
          <a:ext cx="0" cy="0"/>
          <a:chOff x="0" y="0"/>
          <a:chExt cx="0" cy="0"/>
        </a:xfrm>
      </p:grpSpPr>
      <p:sp>
        <p:nvSpPr>
          <p:cNvPr id="10328" name="Google Shape;10328;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9" name="Google Shape;1032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4" name="Shape 10334"/>
        <p:cNvGrpSpPr/>
        <p:nvPr/>
      </p:nvGrpSpPr>
      <p:grpSpPr>
        <a:xfrm>
          <a:off x="0" y="0"/>
          <a:ext cx="0" cy="0"/>
          <a:chOff x="0" y="0"/>
          <a:chExt cx="0" cy="0"/>
        </a:xfrm>
      </p:grpSpPr>
      <p:sp>
        <p:nvSpPr>
          <p:cNvPr id="10335" name="Google Shape;10335;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6" name="Google Shape;1033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7" name="Shape 10347"/>
        <p:cNvGrpSpPr/>
        <p:nvPr/>
      </p:nvGrpSpPr>
      <p:grpSpPr>
        <a:xfrm>
          <a:off x="0" y="0"/>
          <a:ext cx="0" cy="0"/>
          <a:chOff x="0" y="0"/>
          <a:chExt cx="0" cy="0"/>
        </a:xfrm>
      </p:grpSpPr>
      <p:sp>
        <p:nvSpPr>
          <p:cNvPr id="10348" name="Google Shape;10348;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9" name="Google Shape;1034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4" name="Shape 10354"/>
        <p:cNvGrpSpPr/>
        <p:nvPr/>
      </p:nvGrpSpPr>
      <p:grpSpPr>
        <a:xfrm>
          <a:off x="0" y="0"/>
          <a:ext cx="0" cy="0"/>
          <a:chOff x="0" y="0"/>
          <a:chExt cx="0" cy="0"/>
        </a:xfrm>
      </p:grpSpPr>
      <p:sp>
        <p:nvSpPr>
          <p:cNvPr id="10355" name="Google Shape;1035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6" name="Google Shape;1035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7" name="Shape 9637"/>
        <p:cNvGrpSpPr/>
        <p:nvPr/>
      </p:nvGrpSpPr>
      <p:grpSpPr>
        <a:xfrm>
          <a:off x="0" y="0"/>
          <a:ext cx="0" cy="0"/>
          <a:chOff x="0" y="0"/>
          <a:chExt cx="0" cy="0"/>
        </a:xfrm>
      </p:grpSpPr>
      <p:sp>
        <p:nvSpPr>
          <p:cNvPr id="9638" name="Google Shape;963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9" name="Google Shape;96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code scans was and currently is the fastest solution, it can give results as fast as realtime.</a:t>
            </a:r>
            <a:endParaRPr/>
          </a:p>
          <a:p>
            <a:pPr indent="0" lvl="0" marL="0" rtl="0" algn="l">
              <a:lnSpc>
                <a:spcPct val="100000"/>
              </a:lnSpc>
              <a:spcBef>
                <a:spcPts val="0"/>
              </a:spcBef>
              <a:spcAft>
                <a:spcPts val="0"/>
              </a:spcAft>
              <a:buSzPts val="1100"/>
              <a:buNone/>
            </a:pPr>
            <a:r>
              <a:rPr lang="en"/>
              <a:t>Binary scans are not that slow as what is imagined, it doesn’t take weeks, but moments.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Binary analyzers scans what is being executed by the CPU, not what is being written in a beautiful code.</a:t>
            </a:r>
            <a:endParaRPr/>
          </a:p>
          <a:p>
            <a:pPr indent="0" lvl="0" marL="0" rtl="0" algn="l">
              <a:lnSpc>
                <a:spcPct val="100000"/>
              </a:lnSpc>
              <a:spcBef>
                <a:spcPts val="0"/>
              </a:spcBef>
              <a:spcAft>
                <a:spcPts val="0"/>
              </a:spcAft>
              <a:buSzPts val="1100"/>
              <a:buNone/>
            </a:pPr>
            <a:r>
              <a:rPr lang="en"/>
              <a:t>You dont always know what is being executed</a:t>
            </a:r>
            <a:endParaRPr/>
          </a:p>
          <a:p>
            <a:pPr indent="0" lvl="0" marL="0" rtl="0" algn="l">
              <a:lnSpc>
                <a:spcPct val="100000"/>
              </a:lnSpc>
              <a:spcBef>
                <a:spcPts val="0"/>
              </a:spcBef>
              <a:spcAft>
                <a:spcPts val="0"/>
              </a:spcAft>
              <a:buSzPts val="1100"/>
              <a:buNone/>
            </a:pPr>
            <a:r>
              <a:rPr lang="en"/>
              <a:t>Binary analyzers are deeper in this case…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Which is better?</a:t>
            </a:r>
            <a:endParaRPr/>
          </a:p>
          <a:p>
            <a:pPr indent="0" lvl="0" marL="0" rtl="0" algn="l">
              <a:lnSpc>
                <a:spcPct val="100000"/>
              </a:lnSpc>
              <a:spcBef>
                <a:spcPts val="0"/>
              </a:spcBef>
              <a:spcAft>
                <a:spcPts val="0"/>
              </a:spcAft>
              <a:buSzPts val="1100"/>
              <a:buNone/>
            </a:pPr>
            <a:r>
              <a:rPr lang="en"/>
              <a:t>No approach is better, it is best to use both analyzers to combine the speed of source code (just for optimizations not for security) and also the very deep scan of the binary analyzers,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5" name="Shape 10365"/>
        <p:cNvGrpSpPr/>
        <p:nvPr/>
      </p:nvGrpSpPr>
      <p:grpSpPr>
        <a:xfrm>
          <a:off x="0" y="0"/>
          <a:ext cx="0" cy="0"/>
          <a:chOff x="0" y="0"/>
          <a:chExt cx="0" cy="0"/>
        </a:xfrm>
      </p:grpSpPr>
      <p:sp>
        <p:nvSpPr>
          <p:cNvPr id="10366" name="Google Shape;10366;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7" name="Google Shape;1036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3" name="Shape 10373"/>
        <p:cNvGrpSpPr/>
        <p:nvPr/>
      </p:nvGrpSpPr>
      <p:grpSpPr>
        <a:xfrm>
          <a:off x="0" y="0"/>
          <a:ext cx="0" cy="0"/>
          <a:chOff x="0" y="0"/>
          <a:chExt cx="0" cy="0"/>
        </a:xfrm>
      </p:grpSpPr>
      <p:sp>
        <p:nvSpPr>
          <p:cNvPr id="10374" name="Google Shape;1037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5" name="Google Shape;1037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0" name="Shape 10380"/>
        <p:cNvGrpSpPr/>
        <p:nvPr/>
      </p:nvGrpSpPr>
      <p:grpSpPr>
        <a:xfrm>
          <a:off x="0" y="0"/>
          <a:ext cx="0" cy="0"/>
          <a:chOff x="0" y="0"/>
          <a:chExt cx="0" cy="0"/>
        </a:xfrm>
      </p:grpSpPr>
      <p:sp>
        <p:nvSpPr>
          <p:cNvPr id="10381" name="Google Shape;10381;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2" name="Google Shape;1038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8" name="Shape 9648"/>
        <p:cNvGrpSpPr/>
        <p:nvPr/>
      </p:nvGrpSpPr>
      <p:grpSpPr>
        <a:xfrm>
          <a:off x="0" y="0"/>
          <a:ext cx="0" cy="0"/>
          <a:chOff x="0" y="0"/>
          <a:chExt cx="0" cy="0"/>
        </a:xfrm>
      </p:grpSpPr>
      <p:sp>
        <p:nvSpPr>
          <p:cNvPr id="9649" name="Google Shape;96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0" name="Google Shape;96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84"/>
          <p:cNvGrpSpPr/>
          <p:nvPr/>
        </p:nvGrpSpPr>
        <p:grpSpPr>
          <a:xfrm>
            <a:off x="34718" y="206"/>
            <a:ext cx="9074564" cy="5143474"/>
            <a:chOff x="34718" y="206"/>
            <a:chExt cx="9074564" cy="5143474"/>
          </a:xfrm>
        </p:grpSpPr>
        <p:sp>
          <p:nvSpPr>
            <p:cNvPr id="10" name="Google Shape;10;p84"/>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84"/>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84"/>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84"/>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4"/>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84"/>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4"/>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4"/>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84"/>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84"/>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84"/>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84"/>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84"/>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84"/>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84"/>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4"/>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4"/>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84"/>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84"/>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84"/>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84"/>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84"/>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84"/>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4"/>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84"/>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4"/>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4"/>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4"/>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4"/>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4"/>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84"/>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84"/>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4"/>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4"/>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4"/>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4"/>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84"/>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84"/>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84"/>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84"/>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84"/>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84"/>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84"/>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4"/>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4"/>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4"/>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4"/>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4"/>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4"/>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4"/>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84"/>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4"/>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84"/>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84"/>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84"/>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84"/>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84"/>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84"/>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4"/>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4"/>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4"/>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4"/>
            <p:cNvSpPr/>
            <p:nvPr/>
          </p:nvSpPr>
          <p:spPr>
            <a:xfrm>
              <a:off x="1096324"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4"/>
            <p:cNvSpPr/>
            <p:nvPr/>
          </p:nvSpPr>
          <p:spPr>
            <a:xfrm>
              <a:off x="1096324"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4"/>
            <p:cNvSpPr/>
            <p:nvPr/>
          </p:nvSpPr>
          <p:spPr>
            <a:xfrm>
              <a:off x="1096324"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4"/>
            <p:cNvSpPr/>
            <p:nvPr/>
          </p:nvSpPr>
          <p:spPr>
            <a:xfrm>
              <a:off x="1104670"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4"/>
            <p:cNvSpPr/>
            <p:nvPr/>
          </p:nvSpPr>
          <p:spPr>
            <a:xfrm>
              <a:off x="1104670"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4"/>
            <p:cNvSpPr/>
            <p:nvPr/>
          </p:nvSpPr>
          <p:spPr>
            <a:xfrm>
              <a:off x="1104670"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4"/>
            <p:cNvSpPr/>
            <p:nvPr/>
          </p:nvSpPr>
          <p:spPr>
            <a:xfrm>
              <a:off x="1096324" y="448399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4"/>
            <p:cNvSpPr/>
            <p:nvPr/>
          </p:nvSpPr>
          <p:spPr>
            <a:xfrm>
              <a:off x="1104670"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4"/>
            <p:cNvSpPr/>
            <p:nvPr/>
          </p:nvSpPr>
          <p:spPr>
            <a:xfrm>
              <a:off x="1096324" y="477336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4"/>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4"/>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4"/>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4"/>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4"/>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4"/>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4"/>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4"/>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4"/>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84"/>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4"/>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4"/>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4"/>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84"/>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84"/>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4"/>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84"/>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4"/>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4"/>
            <p:cNvSpPr/>
            <p:nvPr/>
          </p:nvSpPr>
          <p:spPr>
            <a:xfrm>
              <a:off x="1361785"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84"/>
            <p:cNvSpPr/>
            <p:nvPr/>
          </p:nvSpPr>
          <p:spPr>
            <a:xfrm>
              <a:off x="1370012"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84"/>
            <p:cNvSpPr/>
            <p:nvPr/>
          </p:nvSpPr>
          <p:spPr>
            <a:xfrm>
              <a:off x="1361785"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4"/>
            <p:cNvSpPr/>
            <p:nvPr/>
          </p:nvSpPr>
          <p:spPr>
            <a:xfrm>
              <a:off x="1370012"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4"/>
            <p:cNvSpPr/>
            <p:nvPr/>
          </p:nvSpPr>
          <p:spPr>
            <a:xfrm>
              <a:off x="1361785"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4"/>
            <p:cNvSpPr/>
            <p:nvPr/>
          </p:nvSpPr>
          <p:spPr>
            <a:xfrm>
              <a:off x="1361785"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4"/>
            <p:cNvSpPr/>
            <p:nvPr/>
          </p:nvSpPr>
          <p:spPr>
            <a:xfrm>
              <a:off x="1370012"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4"/>
            <p:cNvSpPr/>
            <p:nvPr/>
          </p:nvSpPr>
          <p:spPr>
            <a:xfrm>
              <a:off x="1361785"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4"/>
            <p:cNvSpPr/>
            <p:nvPr/>
          </p:nvSpPr>
          <p:spPr>
            <a:xfrm>
              <a:off x="1361785"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84"/>
            <p:cNvSpPr/>
            <p:nvPr/>
          </p:nvSpPr>
          <p:spPr>
            <a:xfrm>
              <a:off x="1361785"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4"/>
            <p:cNvSpPr/>
            <p:nvPr/>
          </p:nvSpPr>
          <p:spPr>
            <a:xfrm>
              <a:off x="1370012"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4"/>
            <p:cNvSpPr/>
            <p:nvPr/>
          </p:nvSpPr>
          <p:spPr>
            <a:xfrm>
              <a:off x="1370012"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4"/>
            <p:cNvSpPr/>
            <p:nvPr/>
          </p:nvSpPr>
          <p:spPr>
            <a:xfrm>
              <a:off x="1370012"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4"/>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4"/>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84"/>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4"/>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4"/>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4"/>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4"/>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4"/>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4"/>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4"/>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4"/>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4"/>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4"/>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4"/>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84"/>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4"/>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84"/>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84"/>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84"/>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84"/>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84"/>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4"/>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4"/>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84"/>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4"/>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4"/>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4"/>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4"/>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4"/>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4"/>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4"/>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84"/>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4"/>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4"/>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4"/>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4"/>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84"/>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4"/>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4"/>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4"/>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84"/>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4"/>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4"/>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4"/>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4"/>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4"/>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4"/>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4"/>
            <p:cNvSpPr/>
            <p:nvPr/>
          </p:nvSpPr>
          <p:spPr>
            <a:xfrm>
              <a:off x="1635354"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4"/>
            <p:cNvSpPr/>
            <p:nvPr/>
          </p:nvSpPr>
          <p:spPr>
            <a:xfrm>
              <a:off x="1635354"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4"/>
            <p:cNvSpPr/>
            <p:nvPr/>
          </p:nvSpPr>
          <p:spPr>
            <a:xfrm>
              <a:off x="16271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4"/>
            <p:cNvSpPr/>
            <p:nvPr/>
          </p:nvSpPr>
          <p:spPr>
            <a:xfrm>
              <a:off x="1635354"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4"/>
            <p:cNvSpPr/>
            <p:nvPr/>
          </p:nvSpPr>
          <p:spPr>
            <a:xfrm>
              <a:off x="1635354"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4"/>
            <p:cNvSpPr/>
            <p:nvPr/>
          </p:nvSpPr>
          <p:spPr>
            <a:xfrm>
              <a:off x="16271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4"/>
            <p:cNvSpPr/>
            <p:nvPr/>
          </p:nvSpPr>
          <p:spPr>
            <a:xfrm>
              <a:off x="1635354"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4"/>
            <p:cNvSpPr/>
            <p:nvPr/>
          </p:nvSpPr>
          <p:spPr>
            <a:xfrm>
              <a:off x="16271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4"/>
            <p:cNvSpPr/>
            <p:nvPr/>
          </p:nvSpPr>
          <p:spPr>
            <a:xfrm>
              <a:off x="1635354"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4"/>
            <p:cNvSpPr/>
            <p:nvPr/>
          </p:nvSpPr>
          <p:spPr>
            <a:xfrm>
              <a:off x="16271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4"/>
            <p:cNvSpPr/>
            <p:nvPr/>
          </p:nvSpPr>
          <p:spPr>
            <a:xfrm>
              <a:off x="1635354"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4"/>
            <p:cNvSpPr/>
            <p:nvPr/>
          </p:nvSpPr>
          <p:spPr>
            <a:xfrm>
              <a:off x="16271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4"/>
            <p:cNvSpPr/>
            <p:nvPr/>
          </p:nvSpPr>
          <p:spPr>
            <a:xfrm>
              <a:off x="16271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4"/>
            <p:cNvSpPr/>
            <p:nvPr/>
          </p:nvSpPr>
          <p:spPr>
            <a:xfrm>
              <a:off x="1635354"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4"/>
            <p:cNvSpPr/>
            <p:nvPr/>
          </p:nvSpPr>
          <p:spPr>
            <a:xfrm>
              <a:off x="162712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4"/>
            <p:cNvSpPr/>
            <p:nvPr/>
          </p:nvSpPr>
          <p:spPr>
            <a:xfrm>
              <a:off x="162712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4"/>
            <p:cNvSpPr/>
            <p:nvPr/>
          </p:nvSpPr>
          <p:spPr>
            <a:xfrm>
              <a:off x="162712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4"/>
            <p:cNvSpPr/>
            <p:nvPr/>
          </p:nvSpPr>
          <p:spPr>
            <a:xfrm>
              <a:off x="1635354" y="4051318"/>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4"/>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4"/>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4"/>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4"/>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4"/>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4"/>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4"/>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4"/>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4"/>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4"/>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4"/>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84"/>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84"/>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4"/>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4"/>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4"/>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4"/>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4"/>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4"/>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4"/>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4"/>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4"/>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4"/>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4"/>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4"/>
            <p:cNvSpPr/>
            <p:nvPr/>
          </p:nvSpPr>
          <p:spPr>
            <a:xfrm>
              <a:off x="7730589"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4"/>
            <p:cNvSpPr/>
            <p:nvPr/>
          </p:nvSpPr>
          <p:spPr>
            <a:xfrm>
              <a:off x="7738816"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4"/>
            <p:cNvSpPr/>
            <p:nvPr/>
          </p:nvSpPr>
          <p:spPr>
            <a:xfrm>
              <a:off x="7730589"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4"/>
            <p:cNvSpPr/>
            <p:nvPr/>
          </p:nvSpPr>
          <p:spPr>
            <a:xfrm>
              <a:off x="7738816"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4"/>
            <p:cNvSpPr/>
            <p:nvPr/>
          </p:nvSpPr>
          <p:spPr>
            <a:xfrm>
              <a:off x="7730589"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4"/>
            <p:cNvSpPr/>
            <p:nvPr/>
          </p:nvSpPr>
          <p:spPr>
            <a:xfrm>
              <a:off x="7730589"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4"/>
            <p:cNvSpPr/>
            <p:nvPr/>
          </p:nvSpPr>
          <p:spPr>
            <a:xfrm>
              <a:off x="7738816"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4"/>
            <p:cNvSpPr/>
            <p:nvPr/>
          </p:nvSpPr>
          <p:spPr>
            <a:xfrm>
              <a:off x="7730589"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4"/>
            <p:cNvSpPr/>
            <p:nvPr/>
          </p:nvSpPr>
          <p:spPr>
            <a:xfrm>
              <a:off x="7730589"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4"/>
            <p:cNvSpPr/>
            <p:nvPr/>
          </p:nvSpPr>
          <p:spPr>
            <a:xfrm>
              <a:off x="7730589"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4"/>
            <p:cNvSpPr/>
            <p:nvPr/>
          </p:nvSpPr>
          <p:spPr>
            <a:xfrm>
              <a:off x="7738816" y="4051318"/>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4"/>
            <p:cNvSpPr/>
            <p:nvPr/>
          </p:nvSpPr>
          <p:spPr>
            <a:xfrm>
              <a:off x="7738816" y="4195584"/>
              <a:ext cx="26707" cy="78213"/>
            </a:xfrm>
            <a:custGeom>
              <a:rect b="b" l="l" r="r" t="t"/>
              <a:pathLst>
                <a:path extrusionOk="0" h="656" w="224">
                  <a:moveTo>
                    <a:pt x="147" y="0"/>
                  </a:moveTo>
                  <a:lnTo>
                    <a:pt x="0" y="77"/>
                  </a:lnTo>
                  <a:lnTo>
                    <a:pt x="24"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4"/>
            <p:cNvSpPr/>
            <p:nvPr/>
          </p:nvSpPr>
          <p:spPr>
            <a:xfrm>
              <a:off x="7738816" y="4340684"/>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4"/>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4"/>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4"/>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4"/>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4"/>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4"/>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4"/>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4"/>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4"/>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4"/>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4"/>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4"/>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4"/>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4"/>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84"/>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84"/>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4"/>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4"/>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4"/>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4"/>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4"/>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4"/>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4"/>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4"/>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4"/>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4"/>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4"/>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4"/>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4"/>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4"/>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4"/>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4"/>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4"/>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4"/>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4"/>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4"/>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 name="Google Shape;249;p84"/>
            <p:cNvGrpSpPr/>
            <p:nvPr/>
          </p:nvGrpSpPr>
          <p:grpSpPr>
            <a:xfrm>
              <a:off x="34718" y="206"/>
              <a:ext cx="53295" cy="4852321"/>
              <a:chOff x="62135" y="206"/>
              <a:chExt cx="53295" cy="4852321"/>
            </a:xfrm>
          </p:grpSpPr>
          <p:sp>
            <p:nvSpPr>
              <p:cNvPr id="250" name="Google Shape;250;p84"/>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4"/>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84"/>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4"/>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4"/>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4"/>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84"/>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4"/>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4"/>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4"/>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4"/>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4"/>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4"/>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4"/>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4"/>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4"/>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4"/>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4"/>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4"/>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4"/>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4"/>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4"/>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4"/>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4"/>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4"/>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4"/>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4"/>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4"/>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4"/>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4"/>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4"/>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4"/>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4"/>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4"/>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 name="Google Shape;284;p84"/>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4"/>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4"/>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4"/>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4"/>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4"/>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4"/>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4"/>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4"/>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84"/>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4"/>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4"/>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4"/>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4"/>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4"/>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4"/>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84"/>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4"/>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84"/>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4"/>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84"/>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84"/>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84"/>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84"/>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84"/>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84"/>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84"/>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4"/>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4"/>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4"/>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4"/>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4"/>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4"/>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4"/>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4"/>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4"/>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4"/>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4"/>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4"/>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4"/>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4"/>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4"/>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4"/>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4"/>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4"/>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4"/>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4"/>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4"/>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4"/>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84"/>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84"/>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4"/>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4"/>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4"/>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4"/>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4"/>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4"/>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4"/>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84"/>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4"/>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4"/>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4"/>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4"/>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4"/>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4"/>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4"/>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4"/>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4"/>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4"/>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4"/>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4"/>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4"/>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4"/>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4"/>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4"/>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4"/>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4"/>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4"/>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4"/>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4"/>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4"/>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4"/>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4"/>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84"/>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4"/>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4"/>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4"/>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84"/>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84"/>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4"/>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4"/>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4"/>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4"/>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4"/>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84"/>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4"/>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4"/>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4"/>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4"/>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4"/>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4"/>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4"/>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84"/>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84"/>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4"/>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4"/>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4"/>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4"/>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4"/>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4"/>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4"/>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4"/>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4"/>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4"/>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4"/>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4"/>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4"/>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4"/>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4"/>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4"/>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4"/>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4"/>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4"/>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4"/>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4"/>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4"/>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4"/>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4"/>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4"/>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4"/>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4"/>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4"/>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4"/>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4"/>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4"/>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4"/>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4"/>
            <p:cNvSpPr/>
            <p:nvPr/>
          </p:nvSpPr>
          <p:spPr>
            <a:xfrm>
              <a:off x="8004158"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4"/>
            <p:cNvSpPr/>
            <p:nvPr/>
          </p:nvSpPr>
          <p:spPr>
            <a:xfrm>
              <a:off x="8004158"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4"/>
            <p:cNvSpPr/>
            <p:nvPr/>
          </p:nvSpPr>
          <p:spPr>
            <a:xfrm>
              <a:off x="8004158" y="3906219"/>
              <a:ext cx="25872" cy="78213"/>
            </a:xfrm>
            <a:custGeom>
              <a:rect b="b" l="l" r="r" t="t"/>
              <a:pathLst>
                <a:path extrusionOk="0" h="656"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4"/>
            <p:cNvSpPr/>
            <p:nvPr/>
          </p:nvSpPr>
          <p:spPr>
            <a:xfrm>
              <a:off x="7995931" y="404953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4"/>
            <p:cNvSpPr/>
            <p:nvPr/>
          </p:nvSpPr>
          <p:spPr>
            <a:xfrm>
              <a:off x="800415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4"/>
            <p:cNvSpPr/>
            <p:nvPr/>
          </p:nvSpPr>
          <p:spPr>
            <a:xfrm>
              <a:off x="7995931" y="433889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4"/>
            <p:cNvSpPr/>
            <p:nvPr/>
          </p:nvSpPr>
          <p:spPr>
            <a:xfrm>
              <a:off x="8004158" y="4484949"/>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4"/>
            <p:cNvSpPr/>
            <p:nvPr/>
          </p:nvSpPr>
          <p:spPr>
            <a:xfrm>
              <a:off x="7995931" y="462826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4"/>
            <p:cNvSpPr/>
            <p:nvPr/>
          </p:nvSpPr>
          <p:spPr>
            <a:xfrm>
              <a:off x="8004158" y="477431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4"/>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4"/>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4"/>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4"/>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4"/>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4"/>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4"/>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4"/>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4"/>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4"/>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4"/>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4"/>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4"/>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4"/>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4"/>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4"/>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4"/>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4"/>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4"/>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4"/>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4"/>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4"/>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4"/>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4"/>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4"/>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4"/>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4"/>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4"/>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4"/>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4"/>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4"/>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4"/>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4"/>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4"/>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4"/>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4"/>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4"/>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4"/>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4"/>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4"/>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4"/>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4"/>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4"/>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4"/>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4"/>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4"/>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4"/>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4"/>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4"/>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4"/>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4"/>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4"/>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4"/>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4"/>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4"/>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4"/>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4"/>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4"/>
            <p:cNvSpPr/>
            <p:nvPr/>
          </p:nvSpPr>
          <p:spPr>
            <a:xfrm>
              <a:off x="7465128"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4"/>
            <p:cNvSpPr/>
            <p:nvPr/>
          </p:nvSpPr>
          <p:spPr>
            <a:xfrm>
              <a:off x="7473355"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4"/>
            <p:cNvSpPr/>
            <p:nvPr/>
          </p:nvSpPr>
          <p:spPr>
            <a:xfrm>
              <a:off x="7473355"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4"/>
            <p:cNvSpPr/>
            <p:nvPr/>
          </p:nvSpPr>
          <p:spPr>
            <a:xfrm>
              <a:off x="7465128"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4"/>
            <p:cNvSpPr/>
            <p:nvPr/>
          </p:nvSpPr>
          <p:spPr>
            <a:xfrm>
              <a:off x="7473355"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4"/>
            <p:cNvSpPr/>
            <p:nvPr/>
          </p:nvSpPr>
          <p:spPr>
            <a:xfrm>
              <a:off x="7465128"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4"/>
            <p:cNvSpPr/>
            <p:nvPr/>
          </p:nvSpPr>
          <p:spPr>
            <a:xfrm>
              <a:off x="7473355"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4"/>
            <p:cNvSpPr/>
            <p:nvPr/>
          </p:nvSpPr>
          <p:spPr>
            <a:xfrm>
              <a:off x="7465128"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4"/>
            <p:cNvSpPr/>
            <p:nvPr/>
          </p:nvSpPr>
          <p:spPr>
            <a:xfrm>
              <a:off x="7473355"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4"/>
            <p:cNvSpPr/>
            <p:nvPr/>
          </p:nvSpPr>
          <p:spPr>
            <a:xfrm>
              <a:off x="7465128"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4"/>
            <p:cNvSpPr/>
            <p:nvPr/>
          </p:nvSpPr>
          <p:spPr>
            <a:xfrm>
              <a:off x="7465128"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4"/>
            <p:cNvSpPr/>
            <p:nvPr/>
          </p:nvSpPr>
          <p:spPr>
            <a:xfrm>
              <a:off x="7473355"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4"/>
            <p:cNvSpPr/>
            <p:nvPr/>
          </p:nvSpPr>
          <p:spPr>
            <a:xfrm>
              <a:off x="7465128"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4"/>
            <p:cNvSpPr/>
            <p:nvPr/>
          </p:nvSpPr>
          <p:spPr>
            <a:xfrm>
              <a:off x="7465128"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4"/>
            <p:cNvSpPr/>
            <p:nvPr/>
          </p:nvSpPr>
          <p:spPr>
            <a:xfrm>
              <a:off x="7465128"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4"/>
            <p:cNvSpPr/>
            <p:nvPr/>
          </p:nvSpPr>
          <p:spPr>
            <a:xfrm>
              <a:off x="7473355"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4"/>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4"/>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4"/>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4"/>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4"/>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4"/>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84"/>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4"/>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4"/>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4"/>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4"/>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4"/>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4"/>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4"/>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4"/>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4"/>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84"/>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4"/>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4"/>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84"/>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4"/>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4"/>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4"/>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4"/>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4"/>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4"/>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4"/>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84"/>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84"/>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84"/>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4"/>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4"/>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84"/>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4"/>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4"/>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4"/>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4"/>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4"/>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4"/>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4"/>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4"/>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84"/>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84"/>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4"/>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84"/>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4"/>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4"/>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4"/>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4"/>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4"/>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4"/>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4"/>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4"/>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4"/>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4"/>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4"/>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4"/>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4"/>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4"/>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4"/>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4"/>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84"/>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84"/>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4"/>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4"/>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84"/>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84"/>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4"/>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84"/>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84"/>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84"/>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4"/>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4"/>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p84"/>
          <p:cNvGrpSpPr/>
          <p:nvPr/>
        </p:nvGrpSpPr>
        <p:grpSpPr>
          <a:xfrm>
            <a:off x="189" y="52"/>
            <a:ext cx="9144013" cy="5143533"/>
            <a:chOff x="4088025" y="1324225"/>
            <a:chExt cx="1348575" cy="1101800"/>
          </a:xfrm>
        </p:grpSpPr>
        <p:sp>
          <p:nvSpPr>
            <p:cNvPr id="576" name="Google Shape;576;p8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8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8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8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8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8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8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8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8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8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8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8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8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8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8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8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8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8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8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8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8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8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8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8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8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8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8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8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8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8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 name="Google Shape;626;p84"/>
          <p:cNvSpPr txBox="1"/>
          <p:nvPr>
            <p:ph type="ctrTitle"/>
          </p:nvPr>
        </p:nvSpPr>
        <p:spPr>
          <a:xfrm>
            <a:off x="1400550" y="956460"/>
            <a:ext cx="6342900" cy="268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5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7" name="Google Shape;627;p84"/>
          <p:cNvSpPr txBox="1"/>
          <p:nvPr>
            <p:ph idx="1" type="subTitle"/>
          </p:nvPr>
        </p:nvSpPr>
        <p:spPr>
          <a:xfrm>
            <a:off x="1400550" y="3624810"/>
            <a:ext cx="6342900" cy="46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8" name="Shape 2688"/>
        <p:cNvGrpSpPr/>
        <p:nvPr/>
      </p:nvGrpSpPr>
      <p:grpSpPr>
        <a:xfrm>
          <a:off x="0" y="0"/>
          <a:ext cx="0" cy="0"/>
          <a:chOff x="0" y="0"/>
          <a:chExt cx="0" cy="0"/>
        </a:xfrm>
      </p:grpSpPr>
      <p:grpSp>
        <p:nvGrpSpPr>
          <p:cNvPr id="2689" name="Google Shape;2689;p93"/>
          <p:cNvGrpSpPr/>
          <p:nvPr/>
        </p:nvGrpSpPr>
        <p:grpSpPr>
          <a:xfrm>
            <a:off x="189" y="52"/>
            <a:ext cx="9144013" cy="5143533"/>
            <a:chOff x="4088025" y="1324225"/>
            <a:chExt cx="1348575" cy="1101800"/>
          </a:xfrm>
        </p:grpSpPr>
        <p:sp>
          <p:nvSpPr>
            <p:cNvPr id="2690" name="Google Shape;2690;p9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9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9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9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9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9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9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9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9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9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9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9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9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9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9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9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9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9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9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9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9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9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9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9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9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9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9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9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9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9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9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9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9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9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9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9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9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9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9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9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9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9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9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9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9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9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9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9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9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9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0" name="Google Shape;2740;p93"/>
          <p:cNvGrpSpPr/>
          <p:nvPr/>
        </p:nvGrpSpPr>
        <p:grpSpPr>
          <a:xfrm>
            <a:off x="110918" y="206"/>
            <a:ext cx="8922164" cy="5143474"/>
            <a:chOff x="110918" y="206"/>
            <a:chExt cx="8922164" cy="5143474"/>
          </a:xfrm>
        </p:grpSpPr>
        <p:sp>
          <p:nvSpPr>
            <p:cNvPr id="2741" name="Google Shape;2741;p93"/>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93"/>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93"/>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93"/>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93"/>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93"/>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93"/>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93"/>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93"/>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93"/>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93"/>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93"/>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93"/>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93"/>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93"/>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93"/>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93"/>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93"/>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93"/>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93"/>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93"/>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93"/>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93"/>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93"/>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93"/>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93"/>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93"/>
            <p:cNvSpPr/>
            <p:nvPr/>
          </p:nvSpPr>
          <p:spPr>
            <a:xfrm>
              <a:off x="8451074"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93"/>
            <p:cNvSpPr/>
            <p:nvPr/>
          </p:nvSpPr>
          <p:spPr>
            <a:xfrm>
              <a:off x="844284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93"/>
            <p:cNvSpPr/>
            <p:nvPr/>
          </p:nvSpPr>
          <p:spPr>
            <a:xfrm>
              <a:off x="8451074"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93"/>
            <p:cNvSpPr/>
            <p:nvPr/>
          </p:nvSpPr>
          <p:spPr>
            <a:xfrm>
              <a:off x="844284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93"/>
            <p:cNvSpPr/>
            <p:nvPr/>
          </p:nvSpPr>
          <p:spPr>
            <a:xfrm>
              <a:off x="8451074"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93"/>
            <p:cNvSpPr/>
            <p:nvPr/>
          </p:nvSpPr>
          <p:spPr>
            <a:xfrm>
              <a:off x="844284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93"/>
            <p:cNvSpPr/>
            <p:nvPr/>
          </p:nvSpPr>
          <p:spPr>
            <a:xfrm>
              <a:off x="844284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93"/>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93"/>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93"/>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93"/>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93"/>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93"/>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93"/>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93"/>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93"/>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93"/>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93"/>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93"/>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93"/>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93"/>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93"/>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93"/>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93"/>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93"/>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93"/>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93"/>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93"/>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93"/>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93"/>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93"/>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93"/>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93"/>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93"/>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93"/>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93"/>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93"/>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93"/>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93"/>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93"/>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93"/>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93"/>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93"/>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93"/>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93"/>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93"/>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93"/>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93"/>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93"/>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93"/>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93"/>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93"/>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93"/>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93"/>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93"/>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93"/>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93"/>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93"/>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93"/>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93"/>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93"/>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93"/>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93"/>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93"/>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93"/>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93"/>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93"/>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93"/>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93"/>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93"/>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93"/>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93"/>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93"/>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93"/>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93"/>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93"/>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93"/>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93"/>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93"/>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93"/>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93"/>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93"/>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93"/>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93"/>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93"/>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93"/>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93"/>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93"/>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93"/>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93"/>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93"/>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93"/>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93"/>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93"/>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93"/>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93"/>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93"/>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93"/>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93"/>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93"/>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93"/>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93"/>
            <p:cNvSpPr/>
            <p:nvPr/>
          </p:nvSpPr>
          <p:spPr>
            <a:xfrm>
              <a:off x="33443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93"/>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93"/>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93"/>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93"/>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93"/>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93"/>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93"/>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93"/>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93"/>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93"/>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93"/>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93"/>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93"/>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93"/>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93"/>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93"/>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93"/>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93"/>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93"/>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93"/>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93"/>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93"/>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93"/>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93"/>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93"/>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93"/>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93"/>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93"/>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93"/>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93"/>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93"/>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93"/>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93"/>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93"/>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93"/>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93"/>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93"/>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93"/>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93"/>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93"/>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93"/>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93"/>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93"/>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93"/>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93"/>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93"/>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93"/>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93"/>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93"/>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93"/>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93"/>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93"/>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93"/>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93"/>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93"/>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93"/>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93"/>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93"/>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93"/>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93"/>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93"/>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93"/>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93"/>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93"/>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93"/>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93"/>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93"/>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93"/>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93"/>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93"/>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93"/>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93"/>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93"/>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93"/>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93"/>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93"/>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93"/>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93"/>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93"/>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93"/>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93"/>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93"/>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93"/>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93"/>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93"/>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93"/>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93"/>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93"/>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93"/>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93"/>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93"/>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93"/>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93"/>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93"/>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93"/>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93"/>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93"/>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93"/>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93"/>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93"/>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93"/>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93"/>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93"/>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93"/>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93"/>
            <p:cNvSpPr/>
            <p:nvPr/>
          </p:nvSpPr>
          <p:spPr>
            <a:xfrm>
              <a:off x="73683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93"/>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93"/>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93"/>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93"/>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93"/>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93"/>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93"/>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93"/>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93"/>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93"/>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93"/>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93"/>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93"/>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93"/>
            <p:cNvSpPr/>
            <p:nvPr/>
          </p:nvSpPr>
          <p:spPr>
            <a:xfrm>
              <a:off x="36132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93"/>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93"/>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93"/>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93"/>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93"/>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93"/>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93"/>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93"/>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93"/>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93"/>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93"/>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93"/>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93"/>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93"/>
            <p:cNvSpPr/>
            <p:nvPr/>
          </p:nvSpPr>
          <p:spPr>
            <a:xfrm>
              <a:off x="5217392"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93"/>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93"/>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93"/>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93"/>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93"/>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93"/>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93"/>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93"/>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93"/>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93"/>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93"/>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93"/>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93"/>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93"/>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93"/>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93"/>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93"/>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93"/>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93"/>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93"/>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93"/>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3" name="Google Shape;3023;p93"/>
          <p:cNvSpPr txBox="1"/>
          <p:nvPr>
            <p:ph type="title"/>
          </p:nvPr>
        </p:nvSpPr>
        <p:spPr>
          <a:xfrm>
            <a:off x="3596775" y="2182675"/>
            <a:ext cx="4728600" cy="8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024" name="Google Shape;3024;p93"/>
          <p:cNvSpPr txBox="1"/>
          <p:nvPr>
            <p:ph idx="2" type="title"/>
          </p:nvPr>
        </p:nvSpPr>
        <p:spPr>
          <a:xfrm>
            <a:off x="5113425" y="1171925"/>
            <a:ext cx="16953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025" name="Google Shape;3025;p93"/>
          <p:cNvSpPr txBox="1"/>
          <p:nvPr>
            <p:ph idx="1" type="subTitle"/>
          </p:nvPr>
        </p:nvSpPr>
        <p:spPr>
          <a:xfrm>
            <a:off x="4379775" y="3188222"/>
            <a:ext cx="31626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26" name="Shape 3026"/>
        <p:cNvGrpSpPr/>
        <p:nvPr/>
      </p:nvGrpSpPr>
      <p:grpSpPr>
        <a:xfrm>
          <a:off x="0" y="0"/>
          <a:ext cx="0" cy="0"/>
          <a:chOff x="0" y="0"/>
          <a:chExt cx="0" cy="0"/>
        </a:xfrm>
      </p:grpSpPr>
      <p:grpSp>
        <p:nvGrpSpPr>
          <p:cNvPr id="3027" name="Google Shape;3027;p94"/>
          <p:cNvGrpSpPr/>
          <p:nvPr/>
        </p:nvGrpSpPr>
        <p:grpSpPr>
          <a:xfrm>
            <a:off x="189" y="52"/>
            <a:ext cx="9144013" cy="5143533"/>
            <a:chOff x="4088025" y="1324225"/>
            <a:chExt cx="1348575" cy="1101800"/>
          </a:xfrm>
        </p:grpSpPr>
        <p:sp>
          <p:nvSpPr>
            <p:cNvPr id="3028" name="Google Shape;3028;p9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9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9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9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9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9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9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9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9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9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9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9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9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9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9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9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9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9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9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9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9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9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9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9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9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9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9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9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9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9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9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9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9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9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9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9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9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9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9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9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9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9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9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9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9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9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9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9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9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9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8" name="Google Shape;3078;p94"/>
          <p:cNvSpPr txBox="1"/>
          <p:nvPr>
            <p:ph idx="1" type="body"/>
          </p:nvPr>
        </p:nvSpPr>
        <p:spPr>
          <a:xfrm>
            <a:off x="1741500" y="1227600"/>
            <a:ext cx="5661000" cy="13440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accent1"/>
              </a:buClr>
              <a:buSzPts val="1200"/>
              <a:buChar char="■"/>
              <a:defRPr/>
            </a:lvl1pPr>
            <a:lvl2pPr indent="-304800" lvl="1" marL="914400" algn="l">
              <a:lnSpc>
                <a:spcPct val="100000"/>
              </a:lnSpc>
              <a:spcBef>
                <a:spcPts val="1000"/>
              </a:spcBef>
              <a:spcAft>
                <a:spcPts val="0"/>
              </a:spcAft>
              <a:buClr>
                <a:srgbClr val="434343"/>
              </a:buClr>
              <a:buSzPts val="1200"/>
              <a:buFont typeface="Roboto Condensed Light"/>
              <a:buChar char="○"/>
              <a:defRPr sz="1200"/>
            </a:lvl2pPr>
            <a:lvl3pPr indent="-304800" lvl="2" marL="1371600" algn="l">
              <a:lnSpc>
                <a:spcPct val="100000"/>
              </a:lnSpc>
              <a:spcBef>
                <a:spcPts val="0"/>
              </a:spcBef>
              <a:spcAft>
                <a:spcPts val="0"/>
              </a:spcAft>
              <a:buClr>
                <a:srgbClr val="434343"/>
              </a:buClr>
              <a:buSzPts val="1200"/>
              <a:buFont typeface="Roboto Condensed Light"/>
              <a:buChar char="■"/>
              <a:defRPr sz="1200"/>
            </a:lvl3pPr>
            <a:lvl4pPr indent="-304800" lvl="3" marL="1828800" algn="l">
              <a:lnSpc>
                <a:spcPct val="100000"/>
              </a:lnSpc>
              <a:spcBef>
                <a:spcPts val="0"/>
              </a:spcBef>
              <a:spcAft>
                <a:spcPts val="0"/>
              </a:spcAft>
              <a:buClr>
                <a:srgbClr val="434343"/>
              </a:buClr>
              <a:buSzPts val="1200"/>
              <a:buFont typeface="Roboto Condensed Light"/>
              <a:buChar char="●"/>
              <a:defRPr sz="1200"/>
            </a:lvl4pPr>
            <a:lvl5pPr indent="-304800" lvl="4" marL="2286000" algn="l">
              <a:lnSpc>
                <a:spcPct val="100000"/>
              </a:lnSpc>
              <a:spcBef>
                <a:spcPts val="0"/>
              </a:spcBef>
              <a:spcAft>
                <a:spcPts val="0"/>
              </a:spcAft>
              <a:buClr>
                <a:srgbClr val="434343"/>
              </a:buClr>
              <a:buSzPts val="1200"/>
              <a:buFont typeface="Roboto Condensed Light"/>
              <a:buChar char="○"/>
              <a:defRPr sz="1200"/>
            </a:lvl5pPr>
            <a:lvl6pPr indent="-304800" lvl="5" marL="2743200" algn="l">
              <a:lnSpc>
                <a:spcPct val="100000"/>
              </a:lnSpc>
              <a:spcBef>
                <a:spcPts val="0"/>
              </a:spcBef>
              <a:spcAft>
                <a:spcPts val="0"/>
              </a:spcAft>
              <a:buClr>
                <a:srgbClr val="434343"/>
              </a:buClr>
              <a:buSzPts val="1200"/>
              <a:buFont typeface="Roboto Condensed Light"/>
              <a:buChar char="■"/>
              <a:defRPr sz="1200"/>
            </a:lvl6pPr>
            <a:lvl7pPr indent="-304800" lvl="6" marL="3200400" algn="l">
              <a:lnSpc>
                <a:spcPct val="100000"/>
              </a:lnSpc>
              <a:spcBef>
                <a:spcPts val="0"/>
              </a:spcBef>
              <a:spcAft>
                <a:spcPts val="0"/>
              </a:spcAft>
              <a:buClr>
                <a:srgbClr val="434343"/>
              </a:buClr>
              <a:buSzPts val="1200"/>
              <a:buFont typeface="Roboto Condensed Light"/>
              <a:buChar char="●"/>
              <a:defRPr sz="1200"/>
            </a:lvl7pPr>
            <a:lvl8pPr indent="-304800" lvl="7" marL="3657600" algn="l">
              <a:lnSpc>
                <a:spcPct val="100000"/>
              </a:lnSpc>
              <a:spcBef>
                <a:spcPts val="0"/>
              </a:spcBef>
              <a:spcAft>
                <a:spcPts val="0"/>
              </a:spcAft>
              <a:buClr>
                <a:srgbClr val="434343"/>
              </a:buClr>
              <a:buSzPts val="1200"/>
              <a:buFont typeface="Roboto Condensed Light"/>
              <a:buChar char="○"/>
              <a:defRPr sz="1200"/>
            </a:lvl8pPr>
            <a:lvl9pPr indent="-304800" lvl="8" marL="4114800" algn="l">
              <a:lnSpc>
                <a:spcPct val="100000"/>
              </a:lnSpc>
              <a:spcBef>
                <a:spcPts val="0"/>
              </a:spcBef>
              <a:spcAft>
                <a:spcPts val="0"/>
              </a:spcAft>
              <a:buClr>
                <a:srgbClr val="434343"/>
              </a:buClr>
              <a:buSzPts val="1200"/>
              <a:buFont typeface="Roboto Condensed Light"/>
              <a:buChar char="■"/>
              <a:defRPr sz="1200"/>
            </a:lvl9pPr>
          </a:lstStyle>
          <a:p/>
        </p:txBody>
      </p:sp>
      <p:sp>
        <p:nvSpPr>
          <p:cNvPr id="3079" name="Google Shape;3079;p94"/>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Font typeface="Fredoka"/>
              <a:buNone/>
              <a:defRPr sz="3200"/>
            </a:lvl1pPr>
            <a:lvl2pPr lvl="1" algn="ctr">
              <a:lnSpc>
                <a:spcPct val="100000"/>
              </a:lnSpc>
              <a:spcBef>
                <a:spcPts val="0"/>
              </a:spcBef>
              <a:spcAft>
                <a:spcPts val="0"/>
              </a:spcAft>
              <a:buSzPts val="3600"/>
              <a:buFont typeface="Fredoka"/>
              <a:buNone/>
              <a:defRPr sz="3600">
                <a:latin typeface="Fredoka"/>
                <a:ea typeface="Fredoka"/>
                <a:cs typeface="Fredoka"/>
                <a:sym typeface="Fredoka"/>
              </a:defRPr>
            </a:lvl2pPr>
            <a:lvl3pPr lvl="2" algn="ctr">
              <a:lnSpc>
                <a:spcPct val="100000"/>
              </a:lnSpc>
              <a:spcBef>
                <a:spcPts val="0"/>
              </a:spcBef>
              <a:spcAft>
                <a:spcPts val="0"/>
              </a:spcAft>
              <a:buSzPts val="3600"/>
              <a:buFont typeface="Fredoka"/>
              <a:buNone/>
              <a:defRPr sz="3600">
                <a:latin typeface="Fredoka"/>
                <a:ea typeface="Fredoka"/>
                <a:cs typeface="Fredoka"/>
                <a:sym typeface="Fredoka"/>
              </a:defRPr>
            </a:lvl3pPr>
            <a:lvl4pPr lvl="3" algn="ctr">
              <a:lnSpc>
                <a:spcPct val="100000"/>
              </a:lnSpc>
              <a:spcBef>
                <a:spcPts val="0"/>
              </a:spcBef>
              <a:spcAft>
                <a:spcPts val="0"/>
              </a:spcAft>
              <a:buSzPts val="3600"/>
              <a:buFont typeface="Fredoka"/>
              <a:buNone/>
              <a:defRPr sz="3600">
                <a:latin typeface="Fredoka"/>
                <a:ea typeface="Fredoka"/>
                <a:cs typeface="Fredoka"/>
                <a:sym typeface="Fredoka"/>
              </a:defRPr>
            </a:lvl4pPr>
            <a:lvl5pPr lvl="4" algn="ctr">
              <a:lnSpc>
                <a:spcPct val="100000"/>
              </a:lnSpc>
              <a:spcBef>
                <a:spcPts val="0"/>
              </a:spcBef>
              <a:spcAft>
                <a:spcPts val="0"/>
              </a:spcAft>
              <a:buSzPts val="3600"/>
              <a:buFont typeface="Fredoka"/>
              <a:buNone/>
              <a:defRPr sz="3600">
                <a:latin typeface="Fredoka"/>
                <a:ea typeface="Fredoka"/>
                <a:cs typeface="Fredoka"/>
                <a:sym typeface="Fredoka"/>
              </a:defRPr>
            </a:lvl5pPr>
            <a:lvl6pPr lvl="5" algn="ctr">
              <a:lnSpc>
                <a:spcPct val="100000"/>
              </a:lnSpc>
              <a:spcBef>
                <a:spcPts val="0"/>
              </a:spcBef>
              <a:spcAft>
                <a:spcPts val="0"/>
              </a:spcAft>
              <a:buSzPts val="3600"/>
              <a:buFont typeface="Fredoka"/>
              <a:buNone/>
              <a:defRPr sz="3600">
                <a:latin typeface="Fredoka"/>
                <a:ea typeface="Fredoka"/>
                <a:cs typeface="Fredoka"/>
                <a:sym typeface="Fredoka"/>
              </a:defRPr>
            </a:lvl6pPr>
            <a:lvl7pPr lvl="6" algn="ctr">
              <a:lnSpc>
                <a:spcPct val="100000"/>
              </a:lnSpc>
              <a:spcBef>
                <a:spcPts val="0"/>
              </a:spcBef>
              <a:spcAft>
                <a:spcPts val="0"/>
              </a:spcAft>
              <a:buSzPts val="3600"/>
              <a:buFont typeface="Fredoka"/>
              <a:buNone/>
              <a:defRPr sz="3600">
                <a:latin typeface="Fredoka"/>
                <a:ea typeface="Fredoka"/>
                <a:cs typeface="Fredoka"/>
                <a:sym typeface="Fredoka"/>
              </a:defRPr>
            </a:lvl7pPr>
            <a:lvl8pPr lvl="7" algn="ctr">
              <a:lnSpc>
                <a:spcPct val="100000"/>
              </a:lnSpc>
              <a:spcBef>
                <a:spcPts val="0"/>
              </a:spcBef>
              <a:spcAft>
                <a:spcPts val="0"/>
              </a:spcAft>
              <a:buSzPts val="3600"/>
              <a:buFont typeface="Fredoka"/>
              <a:buNone/>
              <a:defRPr sz="3600">
                <a:latin typeface="Fredoka"/>
                <a:ea typeface="Fredoka"/>
                <a:cs typeface="Fredoka"/>
                <a:sym typeface="Fredoka"/>
              </a:defRPr>
            </a:lvl8pPr>
            <a:lvl9pPr lvl="8" algn="ctr">
              <a:lnSpc>
                <a:spcPct val="100000"/>
              </a:lnSpc>
              <a:spcBef>
                <a:spcPts val="0"/>
              </a:spcBef>
              <a:spcAft>
                <a:spcPts val="0"/>
              </a:spcAft>
              <a:buSzPts val="3600"/>
              <a:buFont typeface="Fredoka"/>
              <a:buNone/>
              <a:defRPr sz="3600">
                <a:latin typeface="Fredoka"/>
                <a:ea typeface="Fredoka"/>
                <a:cs typeface="Fredoka"/>
                <a:sym typeface="Fredoka"/>
              </a:defRPr>
            </a:lvl9pPr>
          </a:lstStyle>
          <a:p/>
        </p:txBody>
      </p:sp>
      <p:grpSp>
        <p:nvGrpSpPr>
          <p:cNvPr id="3080" name="Google Shape;3080;p94"/>
          <p:cNvGrpSpPr/>
          <p:nvPr/>
        </p:nvGrpSpPr>
        <p:grpSpPr>
          <a:xfrm>
            <a:off x="34718" y="206"/>
            <a:ext cx="9074564" cy="5143474"/>
            <a:chOff x="34718" y="206"/>
            <a:chExt cx="9074564" cy="5143474"/>
          </a:xfrm>
        </p:grpSpPr>
        <p:grpSp>
          <p:nvGrpSpPr>
            <p:cNvPr id="3081" name="Google Shape;3081;p94"/>
            <p:cNvGrpSpPr/>
            <p:nvPr/>
          </p:nvGrpSpPr>
          <p:grpSpPr>
            <a:xfrm>
              <a:off x="565521" y="206"/>
              <a:ext cx="53295" cy="5143474"/>
              <a:chOff x="578867" y="206"/>
              <a:chExt cx="53295" cy="5143474"/>
            </a:xfrm>
          </p:grpSpPr>
          <p:sp>
            <p:nvSpPr>
              <p:cNvPr id="3082" name="Google Shape;3082;p94"/>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94"/>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94"/>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94"/>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94"/>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94"/>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94"/>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94"/>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94"/>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94"/>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94"/>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94"/>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94"/>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94"/>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94"/>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94"/>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94"/>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94"/>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94"/>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94"/>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94"/>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94"/>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94"/>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94"/>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94"/>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94"/>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94"/>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94"/>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94"/>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94"/>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94"/>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94"/>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94"/>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94"/>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94"/>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94"/>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8" name="Google Shape;3118;p94"/>
            <p:cNvGrpSpPr/>
            <p:nvPr/>
          </p:nvGrpSpPr>
          <p:grpSpPr>
            <a:xfrm>
              <a:off x="8525900" y="206"/>
              <a:ext cx="53414" cy="5143474"/>
              <a:chOff x="8511811" y="206"/>
              <a:chExt cx="53414" cy="5143474"/>
            </a:xfrm>
          </p:grpSpPr>
          <p:sp>
            <p:nvSpPr>
              <p:cNvPr id="3119" name="Google Shape;3119;p94"/>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94"/>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94"/>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94"/>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94"/>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94"/>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94"/>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94"/>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94"/>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94"/>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94"/>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94"/>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94"/>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94"/>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94"/>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94"/>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94"/>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94"/>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94"/>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94"/>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94"/>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94"/>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94"/>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94"/>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94"/>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94"/>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94"/>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94"/>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94"/>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94"/>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94"/>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94"/>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94"/>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94"/>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94"/>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94"/>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5" name="Google Shape;3155;p94"/>
            <p:cNvGrpSpPr/>
            <p:nvPr/>
          </p:nvGrpSpPr>
          <p:grpSpPr>
            <a:xfrm>
              <a:off x="8791361" y="206"/>
              <a:ext cx="53414" cy="5143474"/>
              <a:chOff x="8712171" y="206"/>
              <a:chExt cx="53414" cy="5143474"/>
            </a:xfrm>
          </p:grpSpPr>
          <p:sp>
            <p:nvSpPr>
              <p:cNvPr id="3156" name="Google Shape;3156;p94"/>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94"/>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94"/>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94"/>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94"/>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94"/>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94"/>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94"/>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94"/>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94"/>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94"/>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94"/>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94"/>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94"/>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94"/>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94"/>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94"/>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94"/>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94"/>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94"/>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94"/>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94"/>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94"/>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94"/>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94"/>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94"/>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94"/>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94"/>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94"/>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94"/>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94"/>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94"/>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94"/>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94"/>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94"/>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94"/>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2" name="Google Shape;3192;p94"/>
            <p:cNvGrpSpPr/>
            <p:nvPr/>
          </p:nvGrpSpPr>
          <p:grpSpPr>
            <a:xfrm>
              <a:off x="34718" y="206"/>
              <a:ext cx="53295" cy="4852321"/>
              <a:chOff x="62135" y="206"/>
              <a:chExt cx="53295" cy="4852321"/>
            </a:xfrm>
          </p:grpSpPr>
          <p:sp>
            <p:nvSpPr>
              <p:cNvPr id="3193" name="Google Shape;3193;p94"/>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94"/>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94"/>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94"/>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94"/>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94"/>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94"/>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94"/>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94"/>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94"/>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94"/>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94"/>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94"/>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94"/>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94"/>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94"/>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94"/>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94"/>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94"/>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94"/>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94"/>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94"/>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94"/>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94"/>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94"/>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94"/>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94"/>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94"/>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94"/>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94"/>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94"/>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94"/>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94"/>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94"/>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7" name="Google Shape;3227;p94"/>
            <p:cNvGrpSpPr/>
            <p:nvPr/>
          </p:nvGrpSpPr>
          <p:grpSpPr>
            <a:xfrm>
              <a:off x="300060" y="206"/>
              <a:ext cx="53414" cy="4852321"/>
              <a:chOff x="418506" y="206"/>
              <a:chExt cx="53414" cy="4852321"/>
            </a:xfrm>
          </p:grpSpPr>
          <p:sp>
            <p:nvSpPr>
              <p:cNvPr id="3228" name="Google Shape;3228;p94"/>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94"/>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94"/>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94"/>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94"/>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94"/>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94"/>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94"/>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94"/>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94"/>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94"/>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94"/>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94"/>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94"/>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94"/>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94"/>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94"/>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94"/>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94"/>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94"/>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94"/>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94"/>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94"/>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94"/>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94"/>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94"/>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94"/>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94"/>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94"/>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94"/>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94"/>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94"/>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94"/>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94"/>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2" name="Google Shape;3262;p94"/>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94"/>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94"/>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94"/>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94"/>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94"/>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94"/>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69" name="Google Shape;3269;p94"/>
            <p:cNvGrpSpPr/>
            <p:nvPr/>
          </p:nvGrpSpPr>
          <p:grpSpPr>
            <a:xfrm>
              <a:off x="9056822" y="206"/>
              <a:ext cx="52460" cy="4852321"/>
              <a:chOff x="8855639" y="206"/>
              <a:chExt cx="52460" cy="4852321"/>
            </a:xfrm>
          </p:grpSpPr>
          <p:sp>
            <p:nvSpPr>
              <p:cNvPr id="3270" name="Google Shape;3270;p94"/>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94"/>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94"/>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94"/>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94"/>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94"/>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94"/>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94"/>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94"/>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94"/>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94"/>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94"/>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94"/>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94"/>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94"/>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94"/>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94"/>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94"/>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94"/>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94"/>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94"/>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94"/>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94"/>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94"/>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94"/>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94"/>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94"/>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94"/>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94"/>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94"/>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94"/>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94"/>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94"/>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94"/>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4" name="Google Shape;3304;p94"/>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94"/>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94"/>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94"/>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94"/>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94"/>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94"/>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11" name="Shape 3311"/>
        <p:cNvGrpSpPr/>
        <p:nvPr/>
      </p:nvGrpSpPr>
      <p:grpSpPr>
        <a:xfrm>
          <a:off x="0" y="0"/>
          <a:ext cx="0" cy="0"/>
          <a:chOff x="0" y="0"/>
          <a:chExt cx="0" cy="0"/>
        </a:xfrm>
      </p:grpSpPr>
      <p:grpSp>
        <p:nvGrpSpPr>
          <p:cNvPr id="3312" name="Google Shape;3312;p95"/>
          <p:cNvGrpSpPr/>
          <p:nvPr/>
        </p:nvGrpSpPr>
        <p:grpSpPr>
          <a:xfrm>
            <a:off x="189" y="52"/>
            <a:ext cx="9144013" cy="5143533"/>
            <a:chOff x="4088025" y="1324225"/>
            <a:chExt cx="1348575" cy="1101800"/>
          </a:xfrm>
        </p:grpSpPr>
        <p:sp>
          <p:nvSpPr>
            <p:cNvPr id="3313" name="Google Shape;3313;p9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9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9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9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9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9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9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9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9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9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9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9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9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9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9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9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9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9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9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9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9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9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9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9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9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9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9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9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9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9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9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9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9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9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9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9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9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9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9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9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9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9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9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9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9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9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9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9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9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9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3" name="Google Shape;3363;p95"/>
          <p:cNvGrpSpPr/>
          <p:nvPr/>
        </p:nvGrpSpPr>
        <p:grpSpPr>
          <a:xfrm>
            <a:off x="110918" y="206"/>
            <a:ext cx="8922164" cy="5143474"/>
            <a:chOff x="110918" y="206"/>
            <a:chExt cx="8922164" cy="5143474"/>
          </a:xfrm>
        </p:grpSpPr>
        <p:sp>
          <p:nvSpPr>
            <p:cNvPr id="3364" name="Google Shape;3364;p95"/>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95"/>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95"/>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95"/>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95"/>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95"/>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95"/>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95"/>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95"/>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95"/>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95"/>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95"/>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95"/>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95"/>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95"/>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95"/>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95"/>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95"/>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2" name="Google Shape;3382;p95"/>
            <p:cNvGrpSpPr/>
            <p:nvPr/>
          </p:nvGrpSpPr>
          <p:grpSpPr>
            <a:xfrm>
              <a:off x="8706192" y="206"/>
              <a:ext cx="53414" cy="5143474"/>
              <a:chOff x="8511811" y="206"/>
              <a:chExt cx="53414" cy="5143474"/>
            </a:xfrm>
          </p:grpSpPr>
          <p:sp>
            <p:nvSpPr>
              <p:cNvPr id="3383" name="Google Shape;3383;p95"/>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95"/>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95"/>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95"/>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95"/>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95"/>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95"/>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95"/>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95"/>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95"/>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95"/>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95"/>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95"/>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95"/>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95"/>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95"/>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95"/>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95"/>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95"/>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95"/>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95"/>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95"/>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95"/>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95"/>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95"/>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95"/>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95"/>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95"/>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95"/>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95"/>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95"/>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95"/>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95"/>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95"/>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95"/>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95"/>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9" name="Google Shape;3419;p95"/>
            <p:cNvGrpSpPr/>
            <p:nvPr/>
          </p:nvGrpSpPr>
          <p:grpSpPr>
            <a:xfrm>
              <a:off x="8979668" y="206"/>
              <a:ext cx="53414" cy="5143474"/>
              <a:chOff x="8712171" y="206"/>
              <a:chExt cx="53414" cy="5143474"/>
            </a:xfrm>
          </p:grpSpPr>
          <p:sp>
            <p:nvSpPr>
              <p:cNvPr id="3420" name="Google Shape;3420;p95"/>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95"/>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95"/>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95"/>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95"/>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95"/>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95"/>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95"/>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95"/>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95"/>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95"/>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95"/>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95"/>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95"/>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95"/>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95"/>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95"/>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95"/>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95"/>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95"/>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95"/>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95"/>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95"/>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95"/>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95"/>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95"/>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95"/>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95"/>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95"/>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95"/>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95"/>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95"/>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95"/>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95"/>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95"/>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95"/>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6" name="Google Shape;3456;p95"/>
            <p:cNvGrpSpPr/>
            <p:nvPr/>
          </p:nvGrpSpPr>
          <p:grpSpPr>
            <a:xfrm>
              <a:off x="110918" y="206"/>
              <a:ext cx="53295" cy="4852321"/>
              <a:chOff x="62135" y="206"/>
              <a:chExt cx="53295" cy="4852321"/>
            </a:xfrm>
          </p:grpSpPr>
          <p:sp>
            <p:nvSpPr>
              <p:cNvPr id="3457" name="Google Shape;3457;p95"/>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95"/>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95"/>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95"/>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95"/>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95"/>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95"/>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95"/>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95"/>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95"/>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95"/>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95"/>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95"/>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95"/>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95"/>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95"/>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95"/>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95"/>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95"/>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95"/>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95"/>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95"/>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95"/>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95"/>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95"/>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95"/>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95"/>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95"/>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95"/>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95"/>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95"/>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95"/>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95"/>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95"/>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1" name="Google Shape;3491;p95"/>
            <p:cNvGrpSpPr/>
            <p:nvPr/>
          </p:nvGrpSpPr>
          <p:grpSpPr>
            <a:xfrm>
              <a:off x="384275" y="206"/>
              <a:ext cx="53414" cy="4852321"/>
              <a:chOff x="418506" y="206"/>
              <a:chExt cx="53414" cy="4852321"/>
            </a:xfrm>
          </p:grpSpPr>
          <p:sp>
            <p:nvSpPr>
              <p:cNvPr id="3492" name="Google Shape;3492;p95"/>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95"/>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95"/>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95"/>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95"/>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95"/>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95"/>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95"/>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95"/>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95"/>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95"/>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95"/>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95"/>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95"/>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95"/>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95"/>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95"/>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95"/>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95"/>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95"/>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95"/>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95"/>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95"/>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95"/>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95"/>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95"/>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95"/>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95"/>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95"/>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95"/>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95"/>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95"/>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95"/>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95"/>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6" name="Google Shape;3526;p95"/>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95"/>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95"/>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95"/>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95"/>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95"/>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95"/>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95"/>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95"/>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95"/>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95"/>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95"/>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95"/>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95"/>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95"/>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95"/>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95"/>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95"/>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95"/>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95"/>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95"/>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95"/>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95"/>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95"/>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95"/>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95"/>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95"/>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95"/>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95"/>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95"/>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95"/>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95"/>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95"/>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95"/>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0" name="Google Shape;3560;p95"/>
          <p:cNvSpPr txBox="1"/>
          <p:nvPr>
            <p:ph idx="1" type="subTitle"/>
          </p:nvPr>
        </p:nvSpPr>
        <p:spPr>
          <a:xfrm>
            <a:off x="823525" y="2486050"/>
            <a:ext cx="25146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3561" name="Google Shape;3561;p95"/>
          <p:cNvSpPr txBox="1"/>
          <p:nvPr>
            <p:ph idx="2" type="subTitle"/>
          </p:nvPr>
        </p:nvSpPr>
        <p:spPr>
          <a:xfrm>
            <a:off x="823525" y="2968128"/>
            <a:ext cx="25146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62" name="Google Shape;3562;p95"/>
          <p:cNvSpPr txBox="1"/>
          <p:nvPr>
            <p:ph idx="3" type="subTitle"/>
          </p:nvPr>
        </p:nvSpPr>
        <p:spPr>
          <a:xfrm>
            <a:off x="5805900" y="2486050"/>
            <a:ext cx="25146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3563" name="Google Shape;3563;p95"/>
          <p:cNvSpPr txBox="1"/>
          <p:nvPr>
            <p:ph idx="4" type="subTitle"/>
          </p:nvPr>
        </p:nvSpPr>
        <p:spPr>
          <a:xfrm>
            <a:off x="5805900" y="2968130"/>
            <a:ext cx="25146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64" name="Google Shape;3564;p9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5" name="Shape 3565"/>
        <p:cNvGrpSpPr/>
        <p:nvPr/>
      </p:nvGrpSpPr>
      <p:grpSpPr>
        <a:xfrm>
          <a:off x="0" y="0"/>
          <a:ext cx="0" cy="0"/>
          <a:chOff x="0" y="0"/>
          <a:chExt cx="0" cy="0"/>
        </a:xfrm>
      </p:grpSpPr>
      <p:grpSp>
        <p:nvGrpSpPr>
          <p:cNvPr id="3566" name="Google Shape;3566;p96"/>
          <p:cNvGrpSpPr/>
          <p:nvPr/>
        </p:nvGrpSpPr>
        <p:grpSpPr>
          <a:xfrm>
            <a:off x="189" y="52"/>
            <a:ext cx="9144013" cy="5143533"/>
            <a:chOff x="4088025" y="1324225"/>
            <a:chExt cx="1348575" cy="1101800"/>
          </a:xfrm>
        </p:grpSpPr>
        <p:sp>
          <p:nvSpPr>
            <p:cNvPr id="3567" name="Google Shape;3567;p9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9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9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9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9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9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9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9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9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9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9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9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9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9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9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9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9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9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9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9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9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9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9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9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9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9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9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9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9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9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9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9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9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9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9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9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9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9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9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9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9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9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9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9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9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9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9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9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9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9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7" name="Google Shape;3617;p9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grpSp>
        <p:nvGrpSpPr>
          <p:cNvPr id="3618" name="Google Shape;3618;p96"/>
          <p:cNvGrpSpPr/>
          <p:nvPr/>
        </p:nvGrpSpPr>
        <p:grpSpPr>
          <a:xfrm>
            <a:off x="145881" y="206"/>
            <a:ext cx="8852238" cy="5143474"/>
            <a:chOff x="145881" y="206"/>
            <a:chExt cx="8852238" cy="5143474"/>
          </a:xfrm>
        </p:grpSpPr>
        <p:grpSp>
          <p:nvGrpSpPr>
            <p:cNvPr id="3619" name="Google Shape;3619;p96"/>
            <p:cNvGrpSpPr/>
            <p:nvPr/>
          </p:nvGrpSpPr>
          <p:grpSpPr>
            <a:xfrm>
              <a:off x="145881" y="206"/>
              <a:ext cx="600248" cy="4852321"/>
              <a:chOff x="384275" y="206"/>
              <a:chExt cx="600248" cy="4852321"/>
            </a:xfrm>
          </p:grpSpPr>
          <p:sp>
            <p:nvSpPr>
              <p:cNvPr id="3620" name="Google Shape;3620;p96"/>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96"/>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96"/>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96"/>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96"/>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96"/>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96"/>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96"/>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96"/>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96"/>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96"/>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96"/>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96"/>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96"/>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96"/>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96"/>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96"/>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96"/>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8" name="Google Shape;3638;p96"/>
              <p:cNvGrpSpPr/>
              <p:nvPr/>
            </p:nvGrpSpPr>
            <p:grpSpPr>
              <a:xfrm>
                <a:off x="384275" y="206"/>
                <a:ext cx="53414" cy="4852321"/>
                <a:chOff x="418506" y="206"/>
                <a:chExt cx="53414" cy="4852321"/>
              </a:xfrm>
            </p:grpSpPr>
            <p:sp>
              <p:nvSpPr>
                <p:cNvPr id="3639" name="Google Shape;3639;p96"/>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96"/>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96"/>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96"/>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96"/>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96"/>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96"/>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96"/>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96"/>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96"/>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96"/>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96"/>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96"/>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96"/>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96"/>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96"/>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96"/>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96"/>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96"/>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96"/>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96"/>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96"/>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96"/>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96"/>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96"/>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96"/>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96"/>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96"/>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96"/>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96"/>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96"/>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96"/>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96"/>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96"/>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3" name="Google Shape;3673;p96"/>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96"/>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96"/>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96"/>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96"/>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96"/>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96"/>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96"/>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1" name="Google Shape;3681;p96"/>
            <p:cNvGrpSpPr/>
            <p:nvPr/>
          </p:nvGrpSpPr>
          <p:grpSpPr>
            <a:xfrm>
              <a:off x="8398705" y="206"/>
              <a:ext cx="599414" cy="5143474"/>
              <a:chOff x="8322446" y="206"/>
              <a:chExt cx="599414" cy="5143474"/>
            </a:xfrm>
          </p:grpSpPr>
          <p:sp>
            <p:nvSpPr>
              <p:cNvPr id="3682" name="Google Shape;3682;p96"/>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96"/>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4" name="Google Shape;3684;p96"/>
              <p:cNvGrpSpPr/>
              <p:nvPr/>
            </p:nvGrpSpPr>
            <p:grpSpPr>
              <a:xfrm>
                <a:off x="8322446" y="206"/>
                <a:ext cx="599414" cy="5143474"/>
                <a:chOff x="8160192" y="206"/>
                <a:chExt cx="599414" cy="5143474"/>
              </a:xfrm>
            </p:grpSpPr>
            <p:grpSp>
              <p:nvGrpSpPr>
                <p:cNvPr id="3685" name="Google Shape;3685;p96"/>
                <p:cNvGrpSpPr/>
                <p:nvPr/>
              </p:nvGrpSpPr>
              <p:grpSpPr>
                <a:xfrm>
                  <a:off x="8706192" y="206"/>
                  <a:ext cx="53414" cy="5143474"/>
                  <a:chOff x="8511811" y="206"/>
                  <a:chExt cx="53414" cy="5143474"/>
                </a:xfrm>
              </p:grpSpPr>
              <p:sp>
                <p:nvSpPr>
                  <p:cNvPr id="3686" name="Google Shape;3686;p96"/>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96"/>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96"/>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96"/>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96"/>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96"/>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96"/>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96"/>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96"/>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96"/>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96"/>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96"/>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96"/>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96"/>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96"/>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96"/>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96"/>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96"/>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96"/>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96"/>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96"/>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96"/>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96"/>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96"/>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96"/>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96"/>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96"/>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96"/>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96"/>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96"/>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96"/>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96"/>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96"/>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96"/>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96"/>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96"/>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2" name="Google Shape;3722;p96"/>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96"/>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96"/>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96"/>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96"/>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96"/>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96"/>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96"/>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96"/>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96"/>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96"/>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96"/>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96"/>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96"/>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96"/>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96"/>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96"/>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96"/>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96"/>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96"/>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96"/>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96"/>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96"/>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96"/>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46" name="Shape 3746"/>
        <p:cNvGrpSpPr/>
        <p:nvPr/>
      </p:nvGrpSpPr>
      <p:grpSpPr>
        <a:xfrm>
          <a:off x="0" y="0"/>
          <a:ext cx="0" cy="0"/>
          <a:chOff x="0" y="0"/>
          <a:chExt cx="0" cy="0"/>
        </a:xfrm>
      </p:grpSpPr>
      <p:grpSp>
        <p:nvGrpSpPr>
          <p:cNvPr id="3747" name="Google Shape;3747;p97"/>
          <p:cNvGrpSpPr/>
          <p:nvPr/>
        </p:nvGrpSpPr>
        <p:grpSpPr>
          <a:xfrm>
            <a:off x="189" y="52"/>
            <a:ext cx="9144013" cy="5143533"/>
            <a:chOff x="4088025" y="1324225"/>
            <a:chExt cx="1348575" cy="1101800"/>
          </a:xfrm>
        </p:grpSpPr>
        <p:sp>
          <p:nvSpPr>
            <p:cNvPr id="3748" name="Google Shape;3748;p9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9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9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9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9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9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9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9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9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9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9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9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9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9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9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9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9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9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9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9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9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9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9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9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9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9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9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9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9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9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9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9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9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9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9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9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9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9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9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9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9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9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9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9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9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9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9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9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9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9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8" name="Google Shape;3798;p97"/>
          <p:cNvSpPr txBox="1"/>
          <p:nvPr>
            <p:ph idx="1" type="subTitle"/>
          </p:nvPr>
        </p:nvSpPr>
        <p:spPr>
          <a:xfrm>
            <a:off x="1116031" y="2562075"/>
            <a:ext cx="2958900" cy="11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3799" name="Google Shape;3799;p97"/>
          <p:cNvSpPr txBox="1"/>
          <p:nvPr>
            <p:ph type="title"/>
          </p:nvPr>
        </p:nvSpPr>
        <p:spPr>
          <a:xfrm>
            <a:off x="1116031" y="1408472"/>
            <a:ext cx="2958900" cy="1163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9pPr>
          </a:lstStyle>
          <a:p/>
        </p:txBody>
      </p:sp>
      <p:grpSp>
        <p:nvGrpSpPr>
          <p:cNvPr id="3800" name="Google Shape;3800;p97"/>
          <p:cNvGrpSpPr/>
          <p:nvPr/>
        </p:nvGrpSpPr>
        <p:grpSpPr>
          <a:xfrm>
            <a:off x="145881" y="206"/>
            <a:ext cx="8852238" cy="5143474"/>
            <a:chOff x="145881" y="206"/>
            <a:chExt cx="8852238" cy="5143474"/>
          </a:xfrm>
        </p:grpSpPr>
        <p:grpSp>
          <p:nvGrpSpPr>
            <p:cNvPr id="3801" name="Google Shape;3801;p97"/>
            <p:cNvGrpSpPr/>
            <p:nvPr/>
          </p:nvGrpSpPr>
          <p:grpSpPr>
            <a:xfrm>
              <a:off x="145881" y="206"/>
              <a:ext cx="600248" cy="4852321"/>
              <a:chOff x="384275" y="206"/>
              <a:chExt cx="600248" cy="4852321"/>
            </a:xfrm>
          </p:grpSpPr>
          <p:sp>
            <p:nvSpPr>
              <p:cNvPr id="3802" name="Google Shape;3802;p97"/>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97"/>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97"/>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97"/>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97"/>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97"/>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97"/>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97"/>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97"/>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97"/>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97"/>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97"/>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97"/>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97"/>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97"/>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97"/>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97"/>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97"/>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0" name="Google Shape;3820;p97"/>
              <p:cNvGrpSpPr/>
              <p:nvPr/>
            </p:nvGrpSpPr>
            <p:grpSpPr>
              <a:xfrm>
                <a:off x="384275" y="206"/>
                <a:ext cx="53414" cy="4852321"/>
                <a:chOff x="418506" y="206"/>
                <a:chExt cx="53414" cy="4852321"/>
              </a:xfrm>
            </p:grpSpPr>
            <p:sp>
              <p:nvSpPr>
                <p:cNvPr id="3821" name="Google Shape;3821;p97"/>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97"/>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97"/>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97"/>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97"/>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97"/>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97"/>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97"/>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97"/>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97"/>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97"/>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97"/>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97"/>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97"/>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97"/>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97"/>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97"/>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97"/>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97"/>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97"/>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97"/>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97"/>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97"/>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97"/>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97"/>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97"/>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97"/>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97"/>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97"/>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97"/>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97"/>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97"/>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97"/>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97"/>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5" name="Google Shape;3855;p97"/>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97"/>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97"/>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97"/>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97"/>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97"/>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97"/>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97"/>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3" name="Google Shape;3863;p97"/>
            <p:cNvGrpSpPr/>
            <p:nvPr/>
          </p:nvGrpSpPr>
          <p:grpSpPr>
            <a:xfrm>
              <a:off x="8398705" y="206"/>
              <a:ext cx="599414" cy="5143474"/>
              <a:chOff x="8322446" y="206"/>
              <a:chExt cx="599414" cy="5143474"/>
            </a:xfrm>
          </p:grpSpPr>
          <p:sp>
            <p:nvSpPr>
              <p:cNvPr id="3864" name="Google Shape;3864;p97"/>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97"/>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6" name="Google Shape;3866;p97"/>
              <p:cNvGrpSpPr/>
              <p:nvPr/>
            </p:nvGrpSpPr>
            <p:grpSpPr>
              <a:xfrm>
                <a:off x="8322446" y="206"/>
                <a:ext cx="599414" cy="5143474"/>
                <a:chOff x="8160192" y="206"/>
                <a:chExt cx="599414" cy="5143474"/>
              </a:xfrm>
            </p:grpSpPr>
            <p:grpSp>
              <p:nvGrpSpPr>
                <p:cNvPr id="3867" name="Google Shape;3867;p97"/>
                <p:cNvGrpSpPr/>
                <p:nvPr/>
              </p:nvGrpSpPr>
              <p:grpSpPr>
                <a:xfrm>
                  <a:off x="8706192" y="206"/>
                  <a:ext cx="53414" cy="5143474"/>
                  <a:chOff x="8511811" y="206"/>
                  <a:chExt cx="53414" cy="5143474"/>
                </a:xfrm>
              </p:grpSpPr>
              <p:sp>
                <p:nvSpPr>
                  <p:cNvPr id="3868" name="Google Shape;3868;p97"/>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97"/>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97"/>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97"/>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97"/>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97"/>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97"/>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97"/>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97"/>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97"/>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97"/>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97"/>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97"/>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97"/>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97"/>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97"/>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97"/>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97"/>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97"/>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97"/>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97"/>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97"/>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97"/>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97"/>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97"/>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97"/>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97"/>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97"/>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97"/>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97"/>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97"/>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97"/>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97"/>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97"/>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97"/>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97"/>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4" name="Google Shape;3904;p97"/>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97"/>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97"/>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97"/>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97"/>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97"/>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97"/>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97"/>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97"/>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97"/>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97"/>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97"/>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97"/>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97"/>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97"/>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97"/>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97"/>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97"/>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97"/>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97"/>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97"/>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97"/>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97"/>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97"/>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28" name="Shape 3928"/>
        <p:cNvGrpSpPr/>
        <p:nvPr/>
      </p:nvGrpSpPr>
      <p:grpSpPr>
        <a:xfrm>
          <a:off x="0" y="0"/>
          <a:ext cx="0" cy="0"/>
          <a:chOff x="0" y="0"/>
          <a:chExt cx="0" cy="0"/>
        </a:xfrm>
      </p:grpSpPr>
      <p:grpSp>
        <p:nvGrpSpPr>
          <p:cNvPr id="3929" name="Google Shape;3929;p98"/>
          <p:cNvGrpSpPr/>
          <p:nvPr/>
        </p:nvGrpSpPr>
        <p:grpSpPr>
          <a:xfrm>
            <a:off x="189" y="52"/>
            <a:ext cx="9144013" cy="5143533"/>
            <a:chOff x="4088025" y="1324225"/>
            <a:chExt cx="1348575" cy="1101800"/>
          </a:xfrm>
        </p:grpSpPr>
        <p:sp>
          <p:nvSpPr>
            <p:cNvPr id="3930" name="Google Shape;3930;p9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9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9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9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9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9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9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9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9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9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9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9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9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9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9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9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9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9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9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9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9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9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9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9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9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9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9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9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9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9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9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9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9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9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9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9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9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9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9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9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9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9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9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9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9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9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9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9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9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9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0" name="Google Shape;3980;p98"/>
          <p:cNvGrpSpPr/>
          <p:nvPr/>
        </p:nvGrpSpPr>
        <p:grpSpPr>
          <a:xfrm>
            <a:off x="34718" y="206"/>
            <a:ext cx="9074564" cy="5143474"/>
            <a:chOff x="34718" y="206"/>
            <a:chExt cx="9074564" cy="5143474"/>
          </a:xfrm>
        </p:grpSpPr>
        <p:sp>
          <p:nvSpPr>
            <p:cNvPr id="3981" name="Google Shape;3981;p98"/>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98"/>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98"/>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98"/>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98"/>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98"/>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98"/>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98"/>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98"/>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98"/>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98"/>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98"/>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98"/>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98"/>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98"/>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98"/>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98"/>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98"/>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98"/>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98"/>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98"/>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98"/>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98"/>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98"/>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98"/>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98"/>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98"/>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98"/>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98"/>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98"/>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98"/>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98"/>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98"/>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98"/>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98"/>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98"/>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98"/>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98"/>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98"/>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98"/>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98"/>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98"/>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98"/>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98"/>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98"/>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98"/>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98"/>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98"/>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98"/>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98"/>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98"/>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98"/>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98"/>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98"/>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98"/>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98"/>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98"/>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98"/>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98"/>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98"/>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98"/>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98"/>
            <p:cNvSpPr/>
            <p:nvPr/>
          </p:nvSpPr>
          <p:spPr>
            <a:xfrm>
              <a:off x="109632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98"/>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98"/>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98"/>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98"/>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98"/>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98"/>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98"/>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98"/>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98"/>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98"/>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98"/>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98"/>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98"/>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98"/>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98"/>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98"/>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98"/>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98"/>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98"/>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98"/>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98"/>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98"/>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98"/>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98"/>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98"/>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98"/>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98"/>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98"/>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98"/>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98"/>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98"/>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98"/>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98"/>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98"/>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98"/>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98"/>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98"/>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98"/>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98"/>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98"/>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98"/>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98"/>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98"/>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98"/>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98"/>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98"/>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98"/>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98"/>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98"/>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98"/>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98"/>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98"/>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98"/>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98"/>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98"/>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98"/>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98"/>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98"/>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98"/>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98"/>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98"/>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98"/>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98"/>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98"/>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98"/>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98"/>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98"/>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98"/>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98"/>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98"/>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98"/>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98"/>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98"/>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98"/>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98"/>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98"/>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98"/>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98"/>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98"/>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98"/>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98"/>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98"/>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98"/>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98"/>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98"/>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98"/>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98"/>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98"/>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98"/>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98"/>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98"/>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98"/>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98"/>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98"/>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98"/>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98"/>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98"/>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98"/>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98"/>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98"/>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98"/>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98"/>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98"/>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98"/>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98"/>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98"/>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98"/>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98"/>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98"/>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98"/>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98"/>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98"/>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98"/>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98"/>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98"/>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98"/>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98"/>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98"/>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98"/>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98"/>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98"/>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98"/>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98"/>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98"/>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98"/>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98"/>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98"/>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98"/>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98"/>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98"/>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98"/>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98"/>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98"/>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98"/>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98"/>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98"/>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98"/>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98"/>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98"/>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98"/>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98"/>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98"/>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98"/>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98"/>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98"/>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98"/>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98"/>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98"/>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98"/>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98"/>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98"/>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98"/>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98"/>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98"/>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98"/>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98"/>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98"/>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98"/>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98"/>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98"/>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98"/>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98"/>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98"/>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98"/>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98"/>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98"/>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98"/>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98"/>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98"/>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98"/>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98"/>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98"/>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98"/>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98"/>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98"/>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98"/>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98"/>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98"/>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98"/>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98"/>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98"/>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98"/>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98"/>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98"/>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98"/>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98"/>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98"/>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98"/>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98"/>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98"/>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98"/>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98"/>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98"/>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98"/>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98"/>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98"/>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98"/>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98"/>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98"/>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98"/>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98"/>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98"/>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98"/>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98"/>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98"/>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98"/>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98"/>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98"/>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98"/>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98"/>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98"/>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98"/>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98"/>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98"/>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98"/>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98"/>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98"/>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98"/>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98"/>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98"/>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98"/>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98"/>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98"/>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98"/>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98"/>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98"/>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98"/>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98"/>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98"/>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98"/>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98"/>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98"/>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98"/>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98"/>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98"/>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98"/>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98"/>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98"/>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98"/>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98"/>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98"/>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98"/>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98"/>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98"/>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98"/>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98"/>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98"/>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98"/>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98"/>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98"/>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98"/>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98"/>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98"/>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98"/>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98"/>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98"/>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98"/>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98"/>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98"/>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98"/>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98"/>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98"/>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98"/>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98"/>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98"/>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98"/>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98"/>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98"/>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98"/>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98"/>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98"/>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98"/>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98"/>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98"/>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98"/>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98"/>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98"/>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98"/>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98"/>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98"/>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98"/>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98"/>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98"/>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98"/>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98"/>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98"/>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98"/>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98"/>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98"/>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98"/>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98"/>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98"/>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98"/>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98"/>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98"/>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98"/>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98"/>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98"/>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98"/>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98"/>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98"/>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98"/>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98"/>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98"/>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98"/>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98"/>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98"/>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98"/>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98"/>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98"/>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98"/>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98"/>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98"/>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98"/>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98"/>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98"/>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98"/>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98"/>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98"/>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98"/>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98"/>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98"/>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98"/>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98"/>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98"/>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98"/>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98"/>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98"/>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98"/>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98"/>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98"/>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98"/>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98"/>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98"/>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98"/>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98"/>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98"/>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98"/>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98"/>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98"/>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98"/>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98"/>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98"/>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98"/>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98"/>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98"/>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98"/>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98"/>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98"/>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98"/>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98"/>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98"/>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98"/>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98"/>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98"/>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98"/>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98"/>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98"/>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98"/>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98"/>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98"/>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98"/>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98"/>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98"/>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98"/>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98"/>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98"/>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98"/>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98"/>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98"/>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98"/>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98"/>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98"/>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98"/>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98"/>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98"/>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98"/>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98"/>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98"/>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98"/>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98"/>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98"/>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98"/>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98"/>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98"/>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98"/>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98"/>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98"/>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98"/>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98"/>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98"/>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98"/>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98"/>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98"/>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98"/>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98"/>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98"/>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98"/>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98"/>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98"/>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98"/>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98"/>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98"/>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98"/>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98"/>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98"/>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98"/>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98"/>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98"/>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98"/>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98"/>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98"/>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98"/>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98"/>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98"/>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98"/>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98"/>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98"/>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98"/>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98"/>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98"/>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98"/>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98"/>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98"/>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98"/>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98"/>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98"/>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98"/>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98"/>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98"/>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98"/>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98"/>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98"/>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98"/>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98"/>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98"/>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98"/>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98"/>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98"/>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98"/>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98"/>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98"/>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98"/>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98"/>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98"/>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98"/>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98"/>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98"/>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98"/>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98"/>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98"/>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98"/>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98"/>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6" name="Google Shape;4496;p98"/>
          <p:cNvSpPr txBox="1"/>
          <p:nvPr>
            <p:ph type="title"/>
          </p:nvPr>
        </p:nvSpPr>
        <p:spPr>
          <a:xfrm>
            <a:off x="1269300" y="1461190"/>
            <a:ext cx="6605400" cy="222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8500"/>
            </a:lvl1pPr>
            <a:lvl2pPr lvl="1" algn="ctr">
              <a:lnSpc>
                <a:spcPct val="80000"/>
              </a:lnSpc>
              <a:spcBef>
                <a:spcPts val="0"/>
              </a:spcBef>
              <a:spcAft>
                <a:spcPts val="0"/>
              </a:spcAft>
              <a:buSzPts val="3600"/>
              <a:buNone/>
              <a:defRPr/>
            </a:lvl2pPr>
            <a:lvl3pPr lvl="2" algn="ctr">
              <a:lnSpc>
                <a:spcPct val="80000"/>
              </a:lnSpc>
              <a:spcBef>
                <a:spcPts val="0"/>
              </a:spcBef>
              <a:spcAft>
                <a:spcPts val="0"/>
              </a:spcAft>
              <a:buSzPts val="3600"/>
              <a:buNone/>
              <a:defRPr/>
            </a:lvl3pPr>
            <a:lvl4pPr lvl="3" algn="ctr">
              <a:lnSpc>
                <a:spcPct val="80000"/>
              </a:lnSpc>
              <a:spcBef>
                <a:spcPts val="0"/>
              </a:spcBef>
              <a:spcAft>
                <a:spcPts val="0"/>
              </a:spcAft>
              <a:buSzPts val="3600"/>
              <a:buNone/>
              <a:defRPr/>
            </a:lvl4pPr>
            <a:lvl5pPr lvl="4" algn="ctr">
              <a:lnSpc>
                <a:spcPct val="80000"/>
              </a:lnSpc>
              <a:spcBef>
                <a:spcPts val="0"/>
              </a:spcBef>
              <a:spcAft>
                <a:spcPts val="0"/>
              </a:spcAft>
              <a:buSzPts val="3600"/>
              <a:buNone/>
              <a:defRPr/>
            </a:lvl5pPr>
            <a:lvl6pPr lvl="5" algn="ctr">
              <a:lnSpc>
                <a:spcPct val="80000"/>
              </a:lnSpc>
              <a:spcBef>
                <a:spcPts val="0"/>
              </a:spcBef>
              <a:spcAft>
                <a:spcPts val="0"/>
              </a:spcAft>
              <a:buSzPts val="3600"/>
              <a:buNone/>
              <a:defRPr/>
            </a:lvl6pPr>
            <a:lvl7pPr lvl="6" algn="ctr">
              <a:lnSpc>
                <a:spcPct val="80000"/>
              </a:lnSpc>
              <a:spcBef>
                <a:spcPts val="0"/>
              </a:spcBef>
              <a:spcAft>
                <a:spcPts val="0"/>
              </a:spcAft>
              <a:buSzPts val="3600"/>
              <a:buNone/>
              <a:defRPr/>
            </a:lvl7pPr>
            <a:lvl8pPr lvl="7" algn="ctr">
              <a:lnSpc>
                <a:spcPct val="80000"/>
              </a:lnSpc>
              <a:spcBef>
                <a:spcPts val="0"/>
              </a:spcBef>
              <a:spcAft>
                <a:spcPts val="0"/>
              </a:spcAft>
              <a:buSzPts val="3600"/>
              <a:buNone/>
              <a:defRPr/>
            </a:lvl8pPr>
            <a:lvl9pPr lvl="8" algn="ctr">
              <a:lnSpc>
                <a:spcPct val="80000"/>
              </a:lnSpc>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97" name="Shape 4497"/>
        <p:cNvGrpSpPr/>
        <p:nvPr/>
      </p:nvGrpSpPr>
      <p:grpSpPr>
        <a:xfrm>
          <a:off x="0" y="0"/>
          <a:ext cx="0" cy="0"/>
          <a:chOff x="0" y="0"/>
          <a:chExt cx="0" cy="0"/>
        </a:xfrm>
      </p:grpSpPr>
      <p:grpSp>
        <p:nvGrpSpPr>
          <p:cNvPr id="4498" name="Google Shape;4498;p99"/>
          <p:cNvGrpSpPr/>
          <p:nvPr/>
        </p:nvGrpSpPr>
        <p:grpSpPr>
          <a:xfrm>
            <a:off x="189" y="52"/>
            <a:ext cx="9144013" cy="5143533"/>
            <a:chOff x="4088025" y="1324225"/>
            <a:chExt cx="1348575" cy="1101800"/>
          </a:xfrm>
        </p:grpSpPr>
        <p:sp>
          <p:nvSpPr>
            <p:cNvPr id="4499" name="Google Shape;4499;p9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9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9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9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9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9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9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9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9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9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9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9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9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9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9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9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9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9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9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9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9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9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9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9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9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9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9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9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9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9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9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9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9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9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9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9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9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9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9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9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9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9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9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9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9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9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9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9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9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9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9" name="Google Shape;4549;p99"/>
          <p:cNvGrpSpPr/>
          <p:nvPr/>
        </p:nvGrpSpPr>
        <p:grpSpPr>
          <a:xfrm>
            <a:off x="34718" y="206"/>
            <a:ext cx="9056203" cy="5143474"/>
            <a:chOff x="34718" y="206"/>
            <a:chExt cx="9056203" cy="5143474"/>
          </a:xfrm>
        </p:grpSpPr>
        <p:sp>
          <p:nvSpPr>
            <p:cNvPr id="4550" name="Google Shape;4550;p99"/>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99"/>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99"/>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99"/>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99"/>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99"/>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99"/>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99"/>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99"/>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99"/>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99"/>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99"/>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99"/>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99"/>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99"/>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99"/>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99"/>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99"/>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99"/>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99"/>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99"/>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99"/>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99"/>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99"/>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99"/>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99"/>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99"/>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99"/>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99"/>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99"/>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99"/>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99"/>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99"/>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99"/>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99"/>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99"/>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99"/>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99"/>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99"/>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99"/>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99"/>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99"/>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99"/>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99"/>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99"/>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99"/>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99"/>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99"/>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99"/>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99"/>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99"/>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99"/>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99"/>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99"/>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99"/>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99"/>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99"/>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99"/>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99"/>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99"/>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99"/>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99"/>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99"/>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99"/>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99"/>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99"/>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99"/>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99"/>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99"/>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99"/>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99"/>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99"/>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99"/>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99"/>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99"/>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99"/>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99"/>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99"/>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99"/>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99"/>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99"/>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99"/>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99"/>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99"/>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99"/>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99"/>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99"/>
            <p:cNvSpPr/>
            <p:nvPr/>
          </p:nvSpPr>
          <p:spPr>
            <a:xfrm>
              <a:off x="6677090"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99"/>
            <p:cNvSpPr/>
            <p:nvPr/>
          </p:nvSpPr>
          <p:spPr>
            <a:xfrm>
              <a:off x="6677090"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99"/>
            <p:cNvSpPr/>
            <p:nvPr/>
          </p:nvSpPr>
          <p:spPr>
            <a:xfrm>
              <a:off x="6677090" y="1736397"/>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99"/>
            <p:cNvSpPr/>
            <p:nvPr/>
          </p:nvSpPr>
          <p:spPr>
            <a:xfrm>
              <a:off x="666874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99"/>
            <p:cNvSpPr/>
            <p:nvPr/>
          </p:nvSpPr>
          <p:spPr>
            <a:xfrm>
              <a:off x="6677090" y="202576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99"/>
            <p:cNvSpPr/>
            <p:nvPr/>
          </p:nvSpPr>
          <p:spPr>
            <a:xfrm>
              <a:off x="6677090" y="2170028"/>
              <a:ext cx="25753" cy="78094"/>
            </a:xfrm>
            <a:custGeom>
              <a:rect b="b" l="l" r="r" t="t"/>
              <a:pathLst>
                <a:path extrusionOk="0" h="655" w="216">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99"/>
            <p:cNvSpPr/>
            <p:nvPr/>
          </p:nvSpPr>
          <p:spPr>
            <a:xfrm>
              <a:off x="666874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99"/>
            <p:cNvSpPr/>
            <p:nvPr/>
          </p:nvSpPr>
          <p:spPr>
            <a:xfrm>
              <a:off x="6677090" y="2459393"/>
              <a:ext cx="25753" cy="78094"/>
            </a:xfrm>
            <a:custGeom>
              <a:rect b="b" l="l" r="r" t="t"/>
              <a:pathLst>
                <a:path extrusionOk="0" h="655" w="216">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99"/>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99"/>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99"/>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99"/>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99"/>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99"/>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99"/>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99"/>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99"/>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99"/>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99"/>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99"/>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99"/>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99"/>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99"/>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99"/>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99"/>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99"/>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99"/>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99"/>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99"/>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99"/>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99"/>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99"/>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99"/>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99"/>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99"/>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99"/>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99"/>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99"/>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99"/>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99"/>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99"/>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99"/>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99"/>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99"/>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99"/>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99"/>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99"/>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99"/>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99"/>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99"/>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99"/>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99"/>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99"/>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99"/>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99"/>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99"/>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99"/>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99"/>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99"/>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99"/>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99"/>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99"/>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99"/>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99"/>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99"/>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99"/>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99"/>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99"/>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99"/>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99"/>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99"/>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99"/>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99"/>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99"/>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99"/>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99"/>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99"/>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99"/>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99"/>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99"/>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99"/>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99"/>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99"/>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99"/>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99"/>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99"/>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99"/>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99"/>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99"/>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99"/>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99"/>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99"/>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99"/>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99"/>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99"/>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99"/>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99"/>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99"/>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99"/>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99"/>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99"/>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99"/>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99"/>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99"/>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99"/>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99"/>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99"/>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99"/>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99"/>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99"/>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99"/>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99"/>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99"/>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99"/>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99"/>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99"/>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99"/>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99"/>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99"/>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99"/>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99"/>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99"/>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99"/>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99"/>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99"/>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99"/>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99"/>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99"/>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99"/>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99"/>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99"/>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99"/>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99"/>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99"/>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99"/>
            <p:cNvSpPr/>
            <p:nvPr/>
          </p:nvSpPr>
          <p:spPr>
            <a:xfrm>
              <a:off x="5077050"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99"/>
            <p:cNvSpPr/>
            <p:nvPr/>
          </p:nvSpPr>
          <p:spPr>
            <a:xfrm>
              <a:off x="508444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99"/>
            <p:cNvSpPr/>
            <p:nvPr/>
          </p:nvSpPr>
          <p:spPr>
            <a:xfrm>
              <a:off x="5077050"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99"/>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99"/>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99"/>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99"/>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99"/>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99"/>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99"/>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99"/>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99"/>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99"/>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99"/>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99"/>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99"/>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99"/>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99"/>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99"/>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99"/>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99"/>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99"/>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99"/>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99"/>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99"/>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99"/>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99"/>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99"/>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99"/>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99"/>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99"/>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99"/>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99"/>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99"/>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99"/>
            <p:cNvSpPr/>
            <p:nvPr/>
          </p:nvSpPr>
          <p:spPr>
            <a:xfrm>
              <a:off x="3484283"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99"/>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99"/>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99"/>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99"/>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99"/>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99"/>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99"/>
            <p:cNvSpPr/>
            <p:nvPr/>
          </p:nvSpPr>
          <p:spPr>
            <a:xfrm>
              <a:off x="561524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99"/>
            <p:cNvSpPr/>
            <p:nvPr/>
          </p:nvSpPr>
          <p:spPr>
            <a:xfrm>
              <a:off x="560701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99"/>
            <p:cNvSpPr/>
            <p:nvPr/>
          </p:nvSpPr>
          <p:spPr>
            <a:xfrm>
              <a:off x="561524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99"/>
            <p:cNvSpPr/>
            <p:nvPr/>
          </p:nvSpPr>
          <p:spPr>
            <a:xfrm>
              <a:off x="560701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99"/>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99"/>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99"/>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99"/>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99"/>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99"/>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99"/>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99"/>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99"/>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99"/>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99"/>
            <p:cNvSpPr/>
            <p:nvPr/>
          </p:nvSpPr>
          <p:spPr>
            <a:xfrm>
              <a:off x="6146049"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99"/>
            <p:cNvSpPr/>
            <p:nvPr/>
          </p:nvSpPr>
          <p:spPr>
            <a:xfrm>
              <a:off x="6137822"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99"/>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99"/>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99"/>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99"/>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99"/>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99"/>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99"/>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99"/>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99"/>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99"/>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99"/>
            <p:cNvSpPr/>
            <p:nvPr/>
          </p:nvSpPr>
          <p:spPr>
            <a:xfrm>
              <a:off x="720801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99"/>
            <p:cNvSpPr/>
            <p:nvPr/>
          </p:nvSpPr>
          <p:spPr>
            <a:xfrm>
              <a:off x="7199667"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99"/>
            <p:cNvSpPr/>
            <p:nvPr/>
          </p:nvSpPr>
          <p:spPr>
            <a:xfrm>
              <a:off x="720801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99"/>
            <p:cNvSpPr/>
            <p:nvPr/>
          </p:nvSpPr>
          <p:spPr>
            <a:xfrm>
              <a:off x="7199667"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99"/>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99"/>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99"/>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99"/>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99"/>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99"/>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99"/>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99"/>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99"/>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99"/>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99"/>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99"/>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99"/>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99"/>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99"/>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99"/>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99"/>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99"/>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99"/>
            <p:cNvSpPr/>
            <p:nvPr/>
          </p:nvSpPr>
          <p:spPr>
            <a:xfrm>
              <a:off x="4554354"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99"/>
            <p:cNvSpPr/>
            <p:nvPr/>
          </p:nvSpPr>
          <p:spPr>
            <a:xfrm>
              <a:off x="4546128"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99"/>
            <p:cNvSpPr/>
            <p:nvPr/>
          </p:nvSpPr>
          <p:spPr>
            <a:xfrm>
              <a:off x="4554354"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99"/>
            <p:cNvSpPr/>
            <p:nvPr/>
          </p:nvSpPr>
          <p:spPr>
            <a:xfrm>
              <a:off x="4546128"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99"/>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99"/>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99"/>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99"/>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99"/>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99"/>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99"/>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99"/>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99"/>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99"/>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99"/>
            <p:cNvSpPr/>
            <p:nvPr/>
          </p:nvSpPr>
          <p:spPr>
            <a:xfrm>
              <a:off x="6942432"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99"/>
            <p:cNvSpPr/>
            <p:nvPr/>
          </p:nvSpPr>
          <p:spPr>
            <a:xfrm>
              <a:off x="6942432"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99"/>
            <p:cNvSpPr/>
            <p:nvPr/>
          </p:nvSpPr>
          <p:spPr>
            <a:xfrm>
              <a:off x="6942432"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99"/>
            <p:cNvSpPr/>
            <p:nvPr/>
          </p:nvSpPr>
          <p:spPr>
            <a:xfrm>
              <a:off x="6934205"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99"/>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99"/>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99"/>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99"/>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99"/>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99"/>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99"/>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99"/>
            <p:cNvSpPr/>
            <p:nvPr/>
          </p:nvSpPr>
          <p:spPr>
            <a:xfrm>
              <a:off x="481993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99"/>
            <p:cNvSpPr/>
            <p:nvPr/>
          </p:nvSpPr>
          <p:spPr>
            <a:xfrm>
              <a:off x="481158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99"/>
            <p:cNvSpPr/>
            <p:nvPr/>
          </p:nvSpPr>
          <p:spPr>
            <a:xfrm>
              <a:off x="481158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99"/>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99"/>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99"/>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99"/>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99"/>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99"/>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99"/>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99"/>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99"/>
            <p:cNvSpPr/>
            <p:nvPr/>
          </p:nvSpPr>
          <p:spPr>
            <a:xfrm>
              <a:off x="5872480"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99"/>
            <p:cNvSpPr/>
            <p:nvPr/>
          </p:nvSpPr>
          <p:spPr>
            <a:xfrm>
              <a:off x="5872480"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99"/>
            <p:cNvSpPr/>
            <p:nvPr/>
          </p:nvSpPr>
          <p:spPr>
            <a:xfrm>
              <a:off x="5880707"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99"/>
            <p:cNvSpPr/>
            <p:nvPr/>
          </p:nvSpPr>
          <p:spPr>
            <a:xfrm>
              <a:off x="5880707"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99"/>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99"/>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99"/>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99"/>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99"/>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99"/>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99"/>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99"/>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99"/>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99"/>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99"/>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99"/>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99"/>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99"/>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99"/>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99"/>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99"/>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99"/>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99"/>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99"/>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99"/>
            <p:cNvSpPr/>
            <p:nvPr/>
          </p:nvSpPr>
          <p:spPr>
            <a:xfrm>
              <a:off x="3219775"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99"/>
            <p:cNvSpPr/>
            <p:nvPr/>
          </p:nvSpPr>
          <p:spPr>
            <a:xfrm>
              <a:off x="3227168"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99"/>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99"/>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99"/>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99"/>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99"/>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99"/>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99"/>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99"/>
            <p:cNvSpPr/>
            <p:nvPr/>
          </p:nvSpPr>
          <p:spPr>
            <a:xfrm>
              <a:off x="374974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99"/>
            <p:cNvSpPr/>
            <p:nvPr/>
          </p:nvSpPr>
          <p:spPr>
            <a:xfrm>
              <a:off x="375797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99"/>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99"/>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99"/>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99"/>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99"/>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99"/>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99"/>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99"/>
            <p:cNvSpPr/>
            <p:nvPr/>
          </p:nvSpPr>
          <p:spPr>
            <a:xfrm>
              <a:off x="4280666"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99"/>
            <p:cNvSpPr/>
            <p:nvPr/>
          </p:nvSpPr>
          <p:spPr>
            <a:xfrm>
              <a:off x="428889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99"/>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99"/>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99"/>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99"/>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99"/>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99"/>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99"/>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99"/>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99"/>
            <p:cNvSpPr/>
            <p:nvPr/>
          </p:nvSpPr>
          <p:spPr>
            <a:xfrm>
              <a:off x="534990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99"/>
            <p:cNvSpPr/>
            <p:nvPr/>
          </p:nvSpPr>
          <p:spPr>
            <a:xfrm>
              <a:off x="534155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99"/>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99"/>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99"/>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99"/>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99"/>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99"/>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99"/>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99"/>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99"/>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99"/>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99"/>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99"/>
            <p:cNvSpPr/>
            <p:nvPr/>
          </p:nvSpPr>
          <p:spPr>
            <a:xfrm>
              <a:off x="6403283"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99"/>
            <p:cNvSpPr/>
            <p:nvPr/>
          </p:nvSpPr>
          <p:spPr>
            <a:xfrm>
              <a:off x="6411510"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99"/>
            <p:cNvSpPr/>
            <p:nvPr/>
          </p:nvSpPr>
          <p:spPr>
            <a:xfrm>
              <a:off x="6403283"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99"/>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99"/>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99"/>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99"/>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99"/>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99"/>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99"/>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99"/>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99"/>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99"/>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99"/>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99"/>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99"/>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99"/>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99"/>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99"/>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99"/>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99"/>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1" name="Google Shape;4981;p99"/>
          <p:cNvSpPr txBox="1"/>
          <p:nvPr>
            <p:ph idx="1" type="subTitle"/>
          </p:nvPr>
        </p:nvSpPr>
        <p:spPr>
          <a:xfrm>
            <a:off x="1084951" y="2249027"/>
            <a:ext cx="4974300" cy="136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982" name="Google Shape;4982;p99"/>
          <p:cNvSpPr txBox="1"/>
          <p:nvPr>
            <p:ph type="title"/>
          </p:nvPr>
        </p:nvSpPr>
        <p:spPr>
          <a:xfrm>
            <a:off x="1085099" y="1498100"/>
            <a:ext cx="4974300" cy="79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83" name="Shape 4983"/>
        <p:cNvGrpSpPr/>
        <p:nvPr/>
      </p:nvGrpSpPr>
      <p:grpSpPr>
        <a:xfrm>
          <a:off x="0" y="0"/>
          <a:ext cx="0" cy="0"/>
          <a:chOff x="0" y="0"/>
          <a:chExt cx="0" cy="0"/>
        </a:xfrm>
      </p:grpSpPr>
      <p:sp>
        <p:nvSpPr>
          <p:cNvPr id="4984" name="Google Shape;4984;p100"/>
          <p:cNvSpPr txBox="1"/>
          <p:nvPr>
            <p:ph type="title"/>
          </p:nvPr>
        </p:nvSpPr>
        <p:spPr>
          <a:xfrm>
            <a:off x="720000" y="2454850"/>
            <a:ext cx="2945700" cy="218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200"/>
              <a:buFont typeface="Fredoka"/>
              <a:buNone/>
              <a:defRPr sz="3200">
                <a:highlight>
                  <a:schemeClr val="lt1"/>
                </a:highlight>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grpSp>
        <p:nvGrpSpPr>
          <p:cNvPr id="4985" name="Google Shape;4985;p100"/>
          <p:cNvGrpSpPr/>
          <p:nvPr/>
        </p:nvGrpSpPr>
        <p:grpSpPr>
          <a:xfrm>
            <a:off x="34718" y="206"/>
            <a:ext cx="9074564" cy="4852321"/>
            <a:chOff x="34718" y="206"/>
            <a:chExt cx="9074564" cy="4852321"/>
          </a:xfrm>
        </p:grpSpPr>
        <p:sp>
          <p:nvSpPr>
            <p:cNvPr id="4986" name="Google Shape;4986;p100"/>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100"/>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100"/>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100"/>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100"/>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100"/>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100"/>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100"/>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100"/>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100"/>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100"/>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100"/>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100"/>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100"/>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100"/>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100"/>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100"/>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100"/>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100"/>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100"/>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100"/>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100"/>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100"/>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100"/>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100"/>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100"/>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100"/>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100"/>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100"/>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100"/>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100"/>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100"/>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100"/>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100"/>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100"/>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100"/>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100"/>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100"/>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100"/>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100"/>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100"/>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100"/>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100"/>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100"/>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100"/>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100"/>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100"/>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100"/>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100"/>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100"/>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100"/>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100"/>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100"/>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100"/>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100"/>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100"/>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100"/>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100"/>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100"/>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100"/>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100"/>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100"/>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100"/>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100"/>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100"/>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100"/>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100"/>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100"/>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100"/>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100"/>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100"/>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100"/>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100"/>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100"/>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100"/>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100"/>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100"/>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100"/>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100"/>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100"/>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100"/>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100"/>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100"/>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100"/>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100"/>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100"/>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100"/>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100"/>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100"/>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100"/>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100"/>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100"/>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100"/>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100"/>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100"/>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100"/>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100"/>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100"/>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100"/>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100"/>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100"/>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100"/>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100"/>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100"/>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100"/>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100"/>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100"/>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100"/>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100"/>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100"/>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100"/>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100"/>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100"/>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100"/>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100"/>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100"/>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100"/>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100"/>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100"/>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100"/>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100"/>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100"/>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100"/>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100"/>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100"/>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100"/>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100"/>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13" name="Shape 5113"/>
        <p:cNvGrpSpPr/>
        <p:nvPr/>
      </p:nvGrpSpPr>
      <p:grpSpPr>
        <a:xfrm>
          <a:off x="0" y="0"/>
          <a:ext cx="0" cy="0"/>
          <a:chOff x="0" y="0"/>
          <a:chExt cx="0" cy="0"/>
        </a:xfrm>
      </p:grpSpPr>
      <p:grpSp>
        <p:nvGrpSpPr>
          <p:cNvPr id="5114" name="Google Shape;5114;p101"/>
          <p:cNvGrpSpPr/>
          <p:nvPr/>
        </p:nvGrpSpPr>
        <p:grpSpPr>
          <a:xfrm>
            <a:off x="189" y="52"/>
            <a:ext cx="9144013" cy="5143533"/>
            <a:chOff x="4088025" y="1324225"/>
            <a:chExt cx="1348575" cy="1101800"/>
          </a:xfrm>
        </p:grpSpPr>
        <p:sp>
          <p:nvSpPr>
            <p:cNvPr id="5115" name="Google Shape;5115;p101"/>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101"/>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101"/>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101"/>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101"/>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101"/>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101"/>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101"/>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101"/>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101"/>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101"/>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101"/>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101"/>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101"/>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101"/>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101"/>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101"/>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101"/>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101"/>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101"/>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101"/>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101"/>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101"/>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101"/>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101"/>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101"/>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101"/>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101"/>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101"/>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101"/>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101"/>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101"/>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101"/>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101"/>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101"/>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101"/>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101"/>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101"/>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101"/>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101"/>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101"/>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101"/>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101"/>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101"/>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101"/>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101"/>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101"/>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101"/>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101"/>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101"/>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5" name="Google Shape;5165;p101"/>
          <p:cNvGrpSpPr/>
          <p:nvPr/>
        </p:nvGrpSpPr>
        <p:grpSpPr>
          <a:xfrm>
            <a:off x="110918" y="206"/>
            <a:ext cx="8922164" cy="5143474"/>
            <a:chOff x="110918" y="206"/>
            <a:chExt cx="8922164" cy="5143474"/>
          </a:xfrm>
        </p:grpSpPr>
        <p:sp>
          <p:nvSpPr>
            <p:cNvPr id="5166" name="Google Shape;5166;p101"/>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101"/>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101"/>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101"/>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101"/>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101"/>
            <p:cNvSpPr/>
            <p:nvPr/>
          </p:nvSpPr>
          <p:spPr>
            <a:xfrm>
              <a:off x="38791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101"/>
            <p:cNvSpPr/>
            <p:nvPr/>
          </p:nvSpPr>
          <p:spPr>
            <a:xfrm>
              <a:off x="379686"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101"/>
            <p:cNvSpPr/>
            <p:nvPr/>
          </p:nvSpPr>
          <p:spPr>
            <a:xfrm>
              <a:off x="38791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101"/>
            <p:cNvSpPr/>
            <p:nvPr/>
          </p:nvSpPr>
          <p:spPr>
            <a:xfrm>
              <a:off x="379686"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101"/>
            <p:cNvSpPr/>
            <p:nvPr/>
          </p:nvSpPr>
          <p:spPr>
            <a:xfrm>
              <a:off x="379686"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101"/>
            <p:cNvSpPr/>
            <p:nvPr/>
          </p:nvSpPr>
          <p:spPr>
            <a:xfrm>
              <a:off x="38791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101"/>
            <p:cNvSpPr/>
            <p:nvPr/>
          </p:nvSpPr>
          <p:spPr>
            <a:xfrm>
              <a:off x="38791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101"/>
            <p:cNvSpPr/>
            <p:nvPr/>
          </p:nvSpPr>
          <p:spPr>
            <a:xfrm>
              <a:off x="38791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101"/>
            <p:cNvSpPr/>
            <p:nvPr/>
          </p:nvSpPr>
          <p:spPr>
            <a:xfrm>
              <a:off x="379686"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101"/>
            <p:cNvSpPr/>
            <p:nvPr/>
          </p:nvSpPr>
          <p:spPr>
            <a:xfrm>
              <a:off x="38791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101"/>
            <p:cNvSpPr/>
            <p:nvPr/>
          </p:nvSpPr>
          <p:spPr>
            <a:xfrm>
              <a:off x="38791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101"/>
            <p:cNvSpPr/>
            <p:nvPr/>
          </p:nvSpPr>
          <p:spPr>
            <a:xfrm>
              <a:off x="379686"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101"/>
            <p:cNvSpPr/>
            <p:nvPr/>
          </p:nvSpPr>
          <p:spPr>
            <a:xfrm>
              <a:off x="38791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101"/>
            <p:cNvSpPr/>
            <p:nvPr/>
          </p:nvSpPr>
          <p:spPr>
            <a:xfrm>
              <a:off x="379686"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101"/>
            <p:cNvSpPr/>
            <p:nvPr/>
          </p:nvSpPr>
          <p:spPr>
            <a:xfrm>
              <a:off x="38791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101"/>
            <p:cNvSpPr/>
            <p:nvPr/>
          </p:nvSpPr>
          <p:spPr>
            <a:xfrm>
              <a:off x="379686"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101"/>
            <p:cNvSpPr/>
            <p:nvPr/>
          </p:nvSpPr>
          <p:spPr>
            <a:xfrm>
              <a:off x="38791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101"/>
            <p:cNvSpPr/>
            <p:nvPr/>
          </p:nvSpPr>
          <p:spPr>
            <a:xfrm>
              <a:off x="379686"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101"/>
            <p:cNvSpPr/>
            <p:nvPr/>
          </p:nvSpPr>
          <p:spPr>
            <a:xfrm>
              <a:off x="379686"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101"/>
            <p:cNvSpPr/>
            <p:nvPr/>
          </p:nvSpPr>
          <p:spPr>
            <a:xfrm>
              <a:off x="38791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101"/>
            <p:cNvSpPr/>
            <p:nvPr/>
          </p:nvSpPr>
          <p:spPr>
            <a:xfrm>
              <a:off x="379686"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101"/>
            <p:cNvSpPr/>
            <p:nvPr/>
          </p:nvSpPr>
          <p:spPr>
            <a:xfrm>
              <a:off x="379686"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101"/>
            <p:cNvSpPr/>
            <p:nvPr/>
          </p:nvSpPr>
          <p:spPr>
            <a:xfrm>
              <a:off x="379686"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101"/>
            <p:cNvSpPr/>
            <p:nvPr/>
          </p:nvSpPr>
          <p:spPr>
            <a:xfrm>
              <a:off x="38791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101"/>
            <p:cNvSpPr/>
            <p:nvPr/>
          </p:nvSpPr>
          <p:spPr>
            <a:xfrm>
              <a:off x="38791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101"/>
            <p:cNvSpPr/>
            <p:nvPr/>
          </p:nvSpPr>
          <p:spPr>
            <a:xfrm>
              <a:off x="38791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101"/>
            <p:cNvSpPr/>
            <p:nvPr/>
          </p:nvSpPr>
          <p:spPr>
            <a:xfrm>
              <a:off x="379686"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101"/>
            <p:cNvSpPr/>
            <p:nvPr/>
          </p:nvSpPr>
          <p:spPr>
            <a:xfrm>
              <a:off x="38791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101"/>
            <p:cNvSpPr/>
            <p:nvPr/>
          </p:nvSpPr>
          <p:spPr>
            <a:xfrm>
              <a:off x="379686"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101"/>
            <p:cNvSpPr/>
            <p:nvPr/>
          </p:nvSpPr>
          <p:spPr>
            <a:xfrm>
              <a:off x="38791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101"/>
            <p:cNvSpPr/>
            <p:nvPr/>
          </p:nvSpPr>
          <p:spPr>
            <a:xfrm>
              <a:off x="379686"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101"/>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101"/>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101"/>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101"/>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101"/>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101"/>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101"/>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101"/>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101"/>
            <p:cNvSpPr/>
            <p:nvPr/>
          </p:nvSpPr>
          <p:spPr>
            <a:xfrm>
              <a:off x="91734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101"/>
            <p:cNvSpPr/>
            <p:nvPr/>
          </p:nvSpPr>
          <p:spPr>
            <a:xfrm>
              <a:off x="91734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101"/>
            <p:cNvSpPr/>
            <p:nvPr/>
          </p:nvSpPr>
          <p:spPr>
            <a:xfrm>
              <a:off x="92568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101"/>
            <p:cNvSpPr/>
            <p:nvPr/>
          </p:nvSpPr>
          <p:spPr>
            <a:xfrm>
              <a:off x="925687"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101"/>
            <p:cNvSpPr/>
            <p:nvPr/>
          </p:nvSpPr>
          <p:spPr>
            <a:xfrm>
              <a:off x="92568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101"/>
            <p:cNvSpPr/>
            <p:nvPr/>
          </p:nvSpPr>
          <p:spPr>
            <a:xfrm>
              <a:off x="917341"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101"/>
            <p:cNvSpPr/>
            <p:nvPr/>
          </p:nvSpPr>
          <p:spPr>
            <a:xfrm>
              <a:off x="925687"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101"/>
            <p:cNvSpPr/>
            <p:nvPr/>
          </p:nvSpPr>
          <p:spPr>
            <a:xfrm>
              <a:off x="925687"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101"/>
            <p:cNvSpPr/>
            <p:nvPr/>
          </p:nvSpPr>
          <p:spPr>
            <a:xfrm>
              <a:off x="917341"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101"/>
            <p:cNvSpPr/>
            <p:nvPr/>
          </p:nvSpPr>
          <p:spPr>
            <a:xfrm>
              <a:off x="925687"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101"/>
            <p:cNvSpPr/>
            <p:nvPr/>
          </p:nvSpPr>
          <p:spPr>
            <a:xfrm>
              <a:off x="917341"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101"/>
            <p:cNvSpPr/>
            <p:nvPr/>
          </p:nvSpPr>
          <p:spPr>
            <a:xfrm>
              <a:off x="925687"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101"/>
            <p:cNvSpPr/>
            <p:nvPr/>
          </p:nvSpPr>
          <p:spPr>
            <a:xfrm>
              <a:off x="917341"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101"/>
            <p:cNvSpPr/>
            <p:nvPr/>
          </p:nvSpPr>
          <p:spPr>
            <a:xfrm>
              <a:off x="925687"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101"/>
            <p:cNvSpPr/>
            <p:nvPr/>
          </p:nvSpPr>
          <p:spPr>
            <a:xfrm>
              <a:off x="917341"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101"/>
            <p:cNvSpPr/>
            <p:nvPr/>
          </p:nvSpPr>
          <p:spPr>
            <a:xfrm>
              <a:off x="917341"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101"/>
            <p:cNvSpPr/>
            <p:nvPr/>
          </p:nvSpPr>
          <p:spPr>
            <a:xfrm>
              <a:off x="925687"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101"/>
            <p:cNvSpPr/>
            <p:nvPr/>
          </p:nvSpPr>
          <p:spPr>
            <a:xfrm>
              <a:off x="917341"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101"/>
            <p:cNvSpPr/>
            <p:nvPr/>
          </p:nvSpPr>
          <p:spPr>
            <a:xfrm>
              <a:off x="917341"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101"/>
            <p:cNvSpPr/>
            <p:nvPr/>
          </p:nvSpPr>
          <p:spPr>
            <a:xfrm>
              <a:off x="917341"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101"/>
            <p:cNvSpPr/>
            <p:nvPr/>
          </p:nvSpPr>
          <p:spPr>
            <a:xfrm>
              <a:off x="925687"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101"/>
            <p:cNvSpPr/>
            <p:nvPr/>
          </p:nvSpPr>
          <p:spPr>
            <a:xfrm>
              <a:off x="925687"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101"/>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101"/>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101"/>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101"/>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101"/>
            <p:cNvSpPr/>
            <p:nvPr/>
          </p:nvSpPr>
          <p:spPr>
            <a:xfrm>
              <a:off x="1186229"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101"/>
            <p:cNvSpPr/>
            <p:nvPr/>
          </p:nvSpPr>
          <p:spPr>
            <a:xfrm>
              <a:off x="1194455"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101"/>
            <p:cNvSpPr/>
            <p:nvPr/>
          </p:nvSpPr>
          <p:spPr>
            <a:xfrm>
              <a:off x="1186229"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101"/>
            <p:cNvSpPr/>
            <p:nvPr/>
          </p:nvSpPr>
          <p:spPr>
            <a:xfrm>
              <a:off x="1194455"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101"/>
            <p:cNvSpPr/>
            <p:nvPr/>
          </p:nvSpPr>
          <p:spPr>
            <a:xfrm>
              <a:off x="1186229"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101"/>
            <p:cNvSpPr/>
            <p:nvPr/>
          </p:nvSpPr>
          <p:spPr>
            <a:xfrm>
              <a:off x="1186229"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101"/>
            <p:cNvSpPr/>
            <p:nvPr/>
          </p:nvSpPr>
          <p:spPr>
            <a:xfrm>
              <a:off x="119445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101"/>
            <p:cNvSpPr/>
            <p:nvPr/>
          </p:nvSpPr>
          <p:spPr>
            <a:xfrm>
              <a:off x="1194455"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101"/>
            <p:cNvSpPr/>
            <p:nvPr/>
          </p:nvSpPr>
          <p:spPr>
            <a:xfrm>
              <a:off x="1194455"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101"/>
            <p:cNvSpPr/>
            <p:nvPr/>
          </p:nvSpPr>
          <p:spPr>
            <a:xfrm>
              <a:off x="1186229"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101"/>
            <p:cNvSpPr/>
            <p:nvPr/>
          </p:nvSpPr>
          <p:spPr>
            <a:xfrm>
              <a:off x="1194455"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101"/>
            <p:cNvSpPr/>
            <p:nvPr/>
          </p:nvSpPr>
          <p:spPr>
            <a:xfrm>
              <a:off x="1194455"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101"/>
            <p:cNvSpPr/>
            <p:nvPr/>
          </p:nvSpPr>
          <p:spPr>
            <a:xfrm>
              <a:off x="1186229"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101"/>
            <p:cNvSpPr/>
            <p:nvPr/>
          </p:nvSpPr>
          <p:spPr>
            <a:xfrm>
              <a:off x="1194455"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101"/>
            <p:cNvSpPr/>
            <p:nvPr/>
          </p:nvSpPr>
          <p:spPr>
            <a:xfrm>
              <a:off x="1186229"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101"/>
            <p:cNvSpPr/>
            <p:nvPr/>
          </p:nvSpPr>
          <p:spPr>
            <a:xfrm>
              <a:off x="1194455"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101"/>
            <p:cNvSpPr/>
            <p:nvPr/>
          </p:nvSpPr>
          <p:spPr>
            <a:xfrm>
              <a:off x="1186229"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101"/>
            <p:cNvSpPr/>
            <p:nvPr/>
          </p:nvSpPr>
          <p:spPr>
            <a:xfrm>
              <a:off x="1194455"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101"/>
            <p:cNvSpPr/>
            <p:nvPr/>
          </p:nvSpPr>
          <p:spPr>
            <a:xfrm>
              <a:off x="1186229"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101"/>
            <p:cNvSpPr/>
            <p:nvPr/>
          </p:nvSpPr>
          <p:spPr>
            <a:xfrm>
              <a:off x="1186229"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101"/>
            <p:cNvSpPr/>
            <p:nvPr/>
          </p:nvSpPr>
          <p:spPr>
            <a:xfrm>
              <a:off x="1194455"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101"/>
            <p:cNvSpPr/>
            <p:nvPr/>
          </p:nvSpPr>
          <p:spPr>
            <a:xfrm>
              <a:off x="1186229"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101"/>
            <p:cNvSpPr/>
            <p:nvPr/>
          </p:nvSpPr>
          <p:spPr>
            <a:xfrm>
              <a:off x="1186229"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101"/>
            <p:cNvSpPr/>
            <p:nvPr/>
          </p:nvSpPr>
          <p:spPr>
            <a:xfrm>
              <a:off x="1186229"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101"/>
            <p:cNvSpPr/>
            <p:nvPr/>
          </p:nvSpPr>
          <p:spPr>
            <a:xfrm>
              <a:off x="1194455"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101"/>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101"/>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101"/>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101"/>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101"/>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101"/>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101"/>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101"/>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101"/>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101"/>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101"/>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101"/>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101"/>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101"/>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101"/>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101"/>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101"/>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101"/>
            <p:cNvSpPr/>
            <p:nvPr/>
          </p:nvSpPr>
          <p:spPr>
            <a:xfrm>
              <a:off x="8451074"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101"/>
            <p:cNvSpPr/>
            <p:nvPr/>
          </p:nvSpPr>
          <p:spPr>
            <a:xfrm>
              <a:off x="844284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101"/>
            <p:cNvSpPr/>
            <p:nvPr/>
          </p:nvSpPr>
          <p:spPr>
            <a:xfrm>
              <a:off x="8451074"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101"/>
            <p:cNvSpPr/>
            <p:nvPr/>
          </p:nvSpPr>
          <p:spPr>
            <a:xfrm>
              <a:off x="844284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101"/>
            <p:cNvSpPr/>
            <p:nvPr/>
          </p:nvSpPr>
          <p:spPr>
            <a:xfrm>
              <a:off x="8451074"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101"/>
            <p:cNvSpPr/>
            <p:nvPr/>
          </p:nvSpPr>
          <p:spPr>
            <a:xfrm>
              <a:off x="844284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101"/>
            <p:cNvSpPr/>
            <p:nvPr/>
          </p:nvSpPr>
          <p:spPr>
            <a:xfrm>
              <a:off x="844284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101"/>
            <p:cNvSpPr/>
            <p:nvPr/>
          </p:nvSpPr>
          <p:spPr>
            <a:xfrm>
              <a:off x="8451074"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101"/>
            <p:cNvSpPr/>
            <p:nvPr/>
          </p:nvSpPr>
          <p:spPr>
            <a:xfrm>
              <a:off x="844284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101"/>
            <p:cNvSpPr/>
            <p:nvPr/>
          </p:nvSpPr>
          <p:spPr>
            <a:xfrm>
              <a:off x="844284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101"/>
            <p:cNvSpPr/>
            <p:nvPr/>
          </p:nvSpPr>
          <p:spPr>
            <a:xfrm>
              <a:off x="844284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101"/>
            <p:cNvSpPr/>
            <p:nvPr/>
          </p:nvSpPr>
          <p:spPr>
            <a:xfrm>
              <a:off x="8451074"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101"/>
            <p:cNvSpPr/>
            <p:nvPr/>
          </p:nvSpPr>
          <p:spPr>
            <a:xfrm>
              <a:off x="8451074"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101"/>
            <p:cNvSpPr/>
            <p:nvPr/>
          </p:nvSpPr>
          <p:spPr>
            <a:xfrm>
              <a:off x="8451074"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101"/>
            <p:cNvSpPr/>
            <p:nvPr/>
          </p:nvSpPr>
          <p:spPr>
            <a:xfrm>
              <a:off x="8442847"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101"/>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101"/>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101"/>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101"/>
            <p:cNvSpPr/>
            <p:nvPr/>
          </p:nvSpPr>
          <p:spPr>
            <a:xfrm>
              <a:off x="14549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101"/>
            <p:cNvSpPr/>
            <p:nvPr/>
          </p:nvSpPr>
          <p:spPr>
            <a:xfrm>
              <a:off x="14549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101"/>
            <p:cNvSpPr/>
            <p:nvPr/>
          </p:nvSpPr>
          <p:spPr>
            <a:xfrm>
              <a:off x="146322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101"/>
            <p:cNvSpPr/>
            <p:nvPr/>
          </p:nvSpPr>
          <p:spPr>
            <a:xfrm>
              <a:off x="14549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101"/>
            <p:cNvSpPr/>
            <p:nvPr/>
          </p:nvSpPr>
          <p:spPr>
            <a:xfrm>
              <a:off x="146322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101"/>
            <p:cNvSpPr/>
            <p:nvPr/>
          </p:nvSpPr>
          <p:spPr>
            <a:xfrm>
              <a:off x="14549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101"/>
            <p:cNvSpPr/>
            <p:nvPr/>
          </p:nvSpPr>
          <p:spPr>
            <a:xfrm>
              <a:off x="14549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101"/>
            <p:cNvSpPr/>
            <p:nvPr/>
          </p:nvSpPr>
          <p:spPr>
            <a:xfrm>
              <a:off x="146322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101"/>
            <p:cNvSpPr/>
            <p:nvPr/>
          </p:nvSpPr>
          <p:spPr>
            <a:xfrm>
              <a:off x="146322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101"/>
            <p:cNvSpPr/>
            <p:nvPr/>
          </p:nvSpPr>
          <p:spPr>
            <a:xfrm>
              <a:off x="146322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101"/>
            <p:cNvSpPr/>
            <p:nvPr/>
          </p:nvSpPr>
          <p:spPr>
            <a:xfrm>
              <a:off x="145499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101"/>
            <p:cNvSpPr/>
            <p:nvPr/>
          </p:nvSpPr>
          <p:spPr>
            <a:xfrm>
              <a:off x="146322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101"/>
            <p:cNvSpPr/>
            <p:nvPr/>
          </p:nvSpPr>
          <p:spPr>
            <a:xfrm>
              <a:off x="146322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101"/>
            <p:cNvSpPr/>
            <p:nvPr/>
          </p:nvSpPr>
          <p:spPr>
            <a:xfrm>
              <a:off x="145499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101"/>
            <p:cNvSpPr/>
            <p:nvPr/>
          </p:nvSpPr>
          <p:spPr>
            <a:xfrm>
              <a:off x="1463223"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101"/>
            <p:cNvSpPr/>
            <p:nvPr/>
          </p:nvSpPr>
          <p:spPr>
            <a:xfrm>
              <a:off x="145499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101"/>
            <p:cNvSpPr/>
            <p:nvPr/>
          </p:nvSpPr>
          <p:spPr>
            <a:xfrm>
              <a:off x="1463223"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101"/>
            <p:cNvSpPr/>
            <p:nvPr/>
          </p:nvSpPr>
          <p:spPr>
            <a:xfrm>
              <a:off x="145499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101"/>
            <p:cNvSpPr/>
            <p:nvPr/>
          </p:nvSpPr>
          <p:spPr>
            <a:xfrm>
              <a:off x="1463223"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101"/>
            <p:cNvSpPr/>
            <p:nvPr/>
          </p:nvSpPr>
          <p:spPr>
            <a:xfrm>
              <a:off x="145499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101"/>
            <p:cNvSpPr/>
            <p:nvPr/>
          </p:nvSpPr>
          <p:spPr>
            <a:xfrm>
              <a:off x="145499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101"/>
            <p:cNvSpPr/>
            <p:nvPr/>
          </p:nvSpPr>
          <p:spPr>
            <a:xfrm>
              <a:off x="1463223"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101"/>
            <p:cNvSpPr/>
            <p:nvPr/>
          </p:nvSpPr>
          <p:spPr>
            <a:xfrm>
              <a:off x="145499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101"/>
            <p:cNvSpPr/>
            <p:nvPr/>
          </p:nvSpPr>
          <p:spPr>
            <a:xfrm>
              <a:off x="145499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101"/>
            <p:cNvSpPr/>
            <p:nvPr/>
          </p:nvSpPr>
          <p:spPr>
            <a:xfrm>
              <a:off x="145499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101"/>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101"/>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101"/>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101"/>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101"/>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101"/>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101"/>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101"/>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101"/>
            <p:cNvSpPr/>
            <p:nvPr/>
          </p:nvSpPr>
          <p:spPr>
            <a:xfrm>
              <a:off x="656170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101"/>
            <p:cNvSpPr/>
            <p:nvPr/>
          </p:nvSpPr>
          <p:spPr>
            <a:xfrm>
              <a:off x="656170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101"/>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101"/>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101"/>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101"/>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101"/>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101"/>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101"/>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101"/>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101"/>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101"/>
            <p:cNvSpPr/>
            <p:nvPr/>
          </p:nvSpPr>
          <p:spPr>
            <a:xfrm>
              <a:off x="763725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101"/>
            <p:cNvSpPr/>
            <p:nvPr/>
          </p:nvSpPr>
          <p:spPr>
            <a:xfrm>
              <a:off x="7645485"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101"/>
            <p:cNvSpPr/>
            <p:nvPr/>
          </p:nvSpPr>
          <p:spPr>
            <a:xfrm>
              <a:off x="7645485"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101"/>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101"/>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101"/>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101"/>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101"/>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101"/>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101"/>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101"/>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101"/>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101"/>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101"/>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101"/>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101"/>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101"/>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101"/>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101"/>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101"/>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101"/>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101"/>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101"/>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101"/>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101"/>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101"/>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101"/>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101"/>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101"/>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101"/>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101"/>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101"/>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101"/>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101"/>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101"/>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101"/>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101"/>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101"/>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101"/>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101"/>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01"/>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01"/>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101"/>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101"/>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101"/>
            <p:cNvSpPr/>
            <p:nvPr/>
          </p:nvSpPr>
          <p:spPr>
            <a:xfrm>
              <a:off x="1109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101"/>
            <p:cNvSpPr/>
            <p:nvPr/>
          </p:nvSpPr>
          <p:spPr>
            <a:xfrm>
              <a:off x="1191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101"/>
            <p:cNvSpPr/>
            <p:nvPr/>
          </p:nvSpPr>
          <p:spPr>
            <a:xfrm>
              <a:off x="1109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101"/>
            <p:cNvSpPr/>
            <p:nvPr/>
          </p:nvSpPr>
          <p:spPr>
            <a:xfrm>
              <a:off x="1191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101"/>
            <p:cNvSpPr/>
            <p:nvPr/>
          </p:nvSpPr>
          <p:spPr>
            <a:xfrm>
              <a:off x="1109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01"/>
            <p:cNvSpPr/>
            <p:nvPr/>
          </p:nvSpPr>
          <p:spPr>
            <a:xfrm>
              <a:off x="1191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01"/>
            <p:cNvSpPr/>
            <p:nvPr/>
          </p:nvSpPr>
          <p:spPr>
            <a:xfrm>
              <a:off x="1109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101"/>
            <p:cNvSpPr/>
            <p:nvPr/>
          </p:nvSpPr>
          <p:spPr>
            <a:xfrm>
              <a:off x="1191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101"/>
            <p:cNvSpPr/>
            <p:nvPr/>
          </p:nvSpPr>
          <p:spPr>
            <a:xfrm>
              <a:off x="1109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101"/>
            <p:cNvSpPr/>
            <p:nvPr/>
          </p:nvSpPr>
          <p:spPr>
            <a:xfrm>
              <a:off x="1191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101"/>
            <p:cNvSpPr/>
            <p:nvPr/>
          </p:nvSpPr>
          <p:spPr>
            <a:xfrm>
              <a:off x="1191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101"/>
            <p:cNvSpPr/>
            <p:nvPr/>
          </p:nvSpPr>
          <p:spPr>
            <a:xfrm>
              <a:off x="1109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101"/>
            <p:cNvSpPr/>
            <p:nvPr/>
          </p:nvSpPr>
          <p:spPr>
            <a:xfrm>
              <a:off x="1109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101"/>
            <p:cNvSpPr/>
            <p:nvPr/>
          </p:nvSpPr>
          <p:spPr>
            <a:xfrm>
              <a:off x="1191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101"/>
            <p:cNvSpPr/>
            <p:nvPr/>
          </p:nvSpPr>
          <p:spPr>
            <a:xfrm>
              <a:off x="1109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01"/>
            <p:cNvSpPr/>
            <p:nvPr/>
          </p:nvSpPr>
          <p:spPr>
            <a:xfrm>
              <a:off x="1191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01"/>
            <p:cNvSpPr/>
            <p:nvPr/>
          </p:nvSpPr>
          <p:spPr>
            <a:xfrm>
              <a:off x="1191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101"/>
            <p:cNvSpPr/>
            <p:nvPr/>
          </p:nvSpPr>
          <p:spPr>
            <a:xfrm>
              <a:off x="1109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101"/>
            <p:cNvSpPr/>
            <p:nvPr/>
          </p:nvSpPr>
          <p:spPr>
            <a:xfrm>
              <a:off x="1109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101"/>
            <p:cNvSpPr/>
            <p:nvPr/>
          </p:nvSpPr>
          <p:spPr>
            <a:xfrm>
              <a:off x="1109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101"/>
            <p:cNvSpPr/>
            <p:nvPr/>
          </p:nvSpPr>
          <p:spPr>
            <a:xfrm>
              <a:off x="1191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101"/>
            <p:cNvSpPr/>
            <p:nvPr/>
          </p:nvSpPr>
          <p:spPr>
            <a:xfrm>
              <a:off x="1191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101"/>
            <p:cNvSpPr/>
            <p:nvPr/>
          </p:nvSpPr>
          <p:spPr>
            <a:xfrm>
              <a:off x="1191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101"/>
            <p:cNvSpPr/>
            <p:nvPr/>
          </p:nvSpPr>
          <p:spPr>
            <a:xfrm>
              <a:off x="1109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101"/>
            <p:cNvSpPr/>
            <p:nvPr/>
          </p:nvSpPr>
          <p:spPr>
            <a:xfrm>
              <a:off x="1191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101"/>
            <p:cNvSpPr/>
            <p:nvPr/>
          </p:nvSpPr>
          <p:spPr>
            <a:xfrm>
              <a:off x="1109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01"/>
            <p:cNvSpPr/>
            <p:nvPr/>
          </p:nvSpPr>
          <p:spPr>
            <a:xfrm>
              <a:off x="1191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101"/>
            <p:cNvSpPr/>
            <p:nvPr/>
          </p:nvSpPr>
          <p:spPr>
            <a:xfrm>
              <a:off x="1109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101"/>
            <p:cNvSpPr/>
            <p:nvPr/>
          </p:nvSpPr>
          <p:spPr>
            <a:xfrm>
              <a:off x="1191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101"/>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101"/>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101"/>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101"/>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101"/>
            <p:cNvSpPr/>
            <p:nvPr/>
          </p:nvSpPr>
          <p:spPr>
            <a:xfrm>
              <a:off x="172388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101"/>
            <p:cNvSpPr/>
            <p:nvPr/>
          </p:nvSpPr>
          <p:spPr>
            <a:xfrm>
              <a:off x="172388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01"/>
            <p:cNvSpPr/>
            <p:nvPr/>
          </p:nvSpPr>
          <p:spPr>
            <a:xfrm>
              <a:off x="173211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01"/>
            <p:cNvSpPr/>
            <p:nvPr/>
          </p:nvSpPr>
          <p:spPr>
            <a:xfrm>
              <a:off x="172388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101"/>
            <p:cNvSpPr/>
            <p:nvPr/>
          </p:nvSpPr>
          <p:spPr>
            <a:xfrm>
              <a:off x="173211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101"/>
            <p:cNvSpPr/>
            <p:nvPr/>
          </p:nvSpPr>
          <p:spPr>
            <a:xfrm>
              <a:off x="1723884"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101"/>
            <p:cNvSpPr/>
            <p:nvPr/>
          </p:nvSpPr>
          <p:spPr>
            <a:xfrm>
              <a:off x="1732111"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101"/>
            <p:cNvSpPr/>
            <p:nvPr/>
          </p:nvSpPr>
          <p:spPr>
            <a:xfrm>
              <a:off x="1723884"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101"/>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101"/>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101"/>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01"/>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01"/>
            <p:cNvSpPr/>
            <p:nvPr/>
          </p:nvSpPr>
          <p:spPr>
            <a:xfrm>
              <a:off x="199277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101"/>
            <p:cNvSpPr/>
            <p:nvPr/>
          </p:nvSpPr>
          <p:spPr>
            <a:xfrm>
              <a:off x="199277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101"/>
            <p:cNvSpPr/>
            <p:nvPr/>
          </p:nvSpPr>
          <p:spPr>
            <a:xfrm>
              <a:off x="2000998"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101"/>
            <p:cNvSpPr/>
            <p:nvPr/>
          </p:nvSpPr>
          <p:spPr>
            <a:xfrm>
              <a:off x="199277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101"/>
            <p:cNvSpPr/>
            <p:nvPr/>
          </p:nvSpPr>
          <p:spPr>
            <a:xfrm>
              <a:off x="2000998"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101"/>
            <p:cNvSpPr/>
            <p:nvPr/>
          </p:nvSpPr>
          <p:spPr>
            <a:xfrm>
              <a:off x="199277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101"/>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101"/>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101"/>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01"/>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01"/>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101"/>
            <p:cNvSpPr/>
            <p:nvPr/>
          </p:nvSpPr>
          <p:spPr>
            <a:xfrm>
              <a:off x="2261659"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101"/>
            <p:cNvSpPr/>
            <p:nvPr/>
          </p:nvSpPr>
          <p:spPr>
            <a:xfrm>
              <a:off x="2270005"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101"/>
            <p:cNvSpPr/>
            <p:nvPr/>
          </p:nvSpPr>
          <p:spPr>
            <a:xfrm>
              <a:off x="2261659"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101"/>
            <p:cNvSpPr/>
            <p:nvPr/>
          </p:nvSpPr>
          <p:spPr>
            <a:xfrm>
              <a:off x="2270005"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101"/>
            <p:cNvSpPr/>
            <p:nvPr/>
          </p:nvSpPr>
          <p:spPr>
            <a:xfrm>
              <a:off x="2261659"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101"/>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101"/>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101"/>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01"/>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01"/>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101"/>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101"/>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101"/>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101"/>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101"/>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101"/>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101"/>
            <p:cNvSpPr/>
            <p:nvPr/>
          </p:nvSpPr>
          <p:spPr>
            <a:xfrm>
              <a:off x="65668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101"/>
            <p:cNvSpPr/>
            <p:nvPr/>
          </p:nvSpPr>
          <p:spPr>
            <a:xfrm>
              <a:off x="64845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101"/>
            <p:cNvSpPr/>
            <p:nvPr/>
          </p:nvSpPr>
          <p:spPr>
            <a:xfrm>
              <a:off x="65668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101"/>
            <p:cNvSpPr/>
            <p:nvPr/>
          </p:nvSpPr>
          <p:spPr>
            <a:xfrm>
              <a:off x="64845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101"/>
            <p:cNvSpPr/>
            <p:nvPr/>
          </p:nvSpPr>
          <p:spPr>
            <a:xfrm>
              <a:off x="65668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101"/>
            <p:cNvSpPr/>
            <p:nvPr/>
          </p:nvSpPr>
          <p:spPr>
            <a:xfrm>
              <a:off x="64845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101"/>
            <p:cNvSpPr/>
            <p:nvPr/>
          </p:nvSpPr>
          <p:spPr>
            <a:xfrm>
              <a:off x="65668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101"/>
            <p:cNvSpPr/>
            <p:nvPr/>
          </p:nvSpPr>
          <p:spPr>
            <a:xfrm>
              <a:off x="648454"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101"/>
            <p:cNvSpPr/>
            <p:nvPr/>
          </p:nvSpPr>
          <p:spPr>
            <a:xfrm>
              <a:off x="656681"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101"/>
            <p:cNvSpPr/>
            <p:nvPr/>
          </p:nvSpPr>
          <p:spPr>
            <a:xfrm>
              <a:off x="656681"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101"/>
            <p:cNvSpPr/>
            <p:nvPr/>
          </p:nvSpPr>
          <p:spPr>
            <a:xfrm>
              <a:off x="648454"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101"/>
            <p:cNvSpPr/>
            <p:nvPr/>
          </p:nvSpPr>
          <p:spPr>
            <a:xfrm>
              <a:off x="648454"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101"/>
            <p:cNvSpPr/>
            <p:nvPr/>
          </p:nvSpPr>
          <p:spPr>
            <a:xfrm>
              <a:off x="656681"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101"/>
            <p:cNvSpPr/>
            <p:nvPr/>
          </p:nvSpPr>
          <p:spPr>
            <a:xfrm>
              <a:off x="648454"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101"/>
            <p:cNvSpPr/>
            <p:nvPr/>
          </p:nvSpPr>
          <p:spPr>
            <a:xfrm>
              <a:off x="656681"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101"/>
            <p:cNvSpPr/>
            <p:nvPr/>
          </p:nvSpPr>
          <p:spPr>
            <a:xfrm>
              <a:off x="656681"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101"/>
            <p:cNvSpPr/>
            <p:nvPr/>
          </p:nvSpPr>
          <p:spPr>
            <a:xfrm>
              <a:off x="648454"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101"/>
            <p:cNvSpPr/>
            <p:nvPr/>
          </p:nvSpPr>
          <p:spPr>
            <a:xfrm>
              <a:off x="648454"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101"/>
            <p:cNvSpPr/>
            <p:nvPr/>
          </p:nvSpPr>
          <p:spPr>
            <a:xfrm>
              <a:off x="648454"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101"/>
            <p:cNvSpPr/>
            <p:nvPr/>
          </p:nvSpPr>
          <p:spPr>
            <a:xfrm>
              <a:off x="656681"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101"/>
            <p:cNvSpPr/>
            <p:nvPr/>
          </p:nvSpPr>
          <p:spPr>
            <a:xfrm>
              <a:off x="656681"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101"/>
            <p:cNvSpPr/>
            <p:nvPr/>
          </p:nvSpPr>
          <p:spPr>
            <a:xfrm>
              <a:off x="656681"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101"/>
            <p:cNvSpPr/>
            <p:nvPr/>
          </p:nvSpPr>
          <p:spPr>
            <a:xfrm>
              <a:off x="648454"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101"/>
            <p:cNvSpPr/>
            <p:nvPr/>
          </p:nvSpPr>
          <p:spPr>
            <a:xfrm>
              <a:off x="656681"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101"/>
            <p:cNvSpPr/>
            <p:nvPr/>
          </p:nvSpPr>
          <p:spPr>
            <a:xfrm>
              <a:off x="648454"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101"/>
            <p:cNvSpPr/>
            <p:nvPr/>
          </p:nvSpPr>
          <p:spPr>
            <a:xfrm>
              <a:off x="656681"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101"/>
            <p:cNvSpPr/>
            <p:nvPr/>
          </p:nvSpPr>
          <p:spPr>
            <a:xfrm>
              <a:off x="648454"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101"/>
            <p:cNvSpPr/>
            <p:nvPr/>
          </p:nvSpPr>
          <p:spPr>
            <a:xfrm>
              <a:off x="656681"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101"/>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101"/>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101"/>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101"/>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101"/>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101"/>
            <p:cNvSpPr/>
            <p:nvPr/>
          </p:nvSpPr>
          <p:spPr>
            <a:xfrm>
              <a:off x="2799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101"/>
            <p:cNvSpPr/>
            <p:nvPr/>
          </p:nvSpPr>
          <p:spPr>
            <a:xfrm>
              <a:off x="2807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101"/>
            <p:cNvSpPr/>
            <p:nvPr/>
          </p:nvSpPr>
          <p:spPr>
            <a:xfrm>
              <a:off x="2799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101"/>
            <p:cNvSpPr/>
            <p:nvPr/>
          </p:nvSpPr>
          <p:spPr>
            <a:xfrm>
              <a:off x="2807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101"/>
            <p:cNvSpPr/>
            <p:nvPr/>
          </p:nvSpPr>
          <p:spPr>
            <a:xfrm>
              <a:off x="2799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101"/>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101"/>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101"/>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101"/>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101"/>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101"/>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101"/>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101"/>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101"/>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101"/>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101"/>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101"/>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101"/>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101"/>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101"/>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101"/>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101"/>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101"/>
            <p:cNvSpPr/>
            <p:nvPr/>
          </p:nvSpPr>
          <p:spPr>
            <a:xfrm>
              <a:off x="6023935"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101"/>
            <p:cNvSpPr/>
            <p:nvPr/>
          </p:nvSpPr>
          <p:spPr>
            <a:xfrm>
              <a:off x="6032161"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101"/>
            <p:cNvSpPr/>
            <p:nvPr/>
          </p:nvSpPr>
          <p:spPr>
            <a:xfrm>
              <a:off x="6023935"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101"/>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101"/>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101"/>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101"/>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101"/>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101"/>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101"/>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101"/>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101"/>
            <p:cNvSpPr/>
            <p:nvPr/>
          </p:nvSpPr>
          <p:spPr>
            <a:xfrm>
              <a:off x="7107830"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101"/>
            <p:cNvSpPr/>
            <p:nvPr/>
          </p:nvSpPr>
          <p:spPr>
            <a:xfrm>
              <a:off x="7099484"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101"/>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101"/>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101"/>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101"/>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101"/>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101"/>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101"/>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101"/>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101"/>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101"/>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101"/>
            <p:cNvSpPr/>
            <p:nvPr/>
          </p:nvSpPr>
          <p:spPr>
            <a:xfrm>
              <a:off x="7914253"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101"/>
            <p:cNvSpPr/>
            <p:nvPr/>
          </p:nvSpPr>
          <p:spPr>
            <a:xfrm>
              <a:off x="7906027"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101"/>
            <p:cNvSpPr/>
            <p:nvPr/>
          </p:nvSpPr>
          <p:spPr>
            <a:xfrm>
              <a:off x="7914253"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101"/>
            <p:cNvSpPr/>
            <p:nvPr/>
          </p:nvSpPr>
          <p:spPr>
            <a:xfrm>
              <a:off x="7906027"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101"/>
            <p:cNvSpPr/>
            <p:nvPr/>
          </p:nvSpPr>
          <p:spPr>
            <a:xfrm>
              <a:off x="7914253"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101"/>
            <p:cNvSpPr/>
            <p:nvPr/>
          </p:nvSpPr>
          <p:spPr>
            <a:xfrm>
              <a:off x="7914253"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101"/>
            <p:cNvSpPr/>
            <p:nvPr/>
          </p:nvSpPr>
          <p:spPr>
            <a:xfrm>
              <a:off x="7906027"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101"/>
            <p:cNvSpPr/>
            <p:nvPr/>
          </p:nvSpPr>
          <p:spPr>
            <a:xfrm>
              <a:off x="7906027"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101"/>
            <p:cNvSpPr/>
            <p:nvPr/>
          </p:nvSpPr>
          <p:spPr>
            <a:xfrm>
              <a:off x="7914253"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101"/>
            <p:cNvSpPr/>
            <p:nvPr/>
          </p:nvSpPr>
          <p:spPr>
            <a:xfrm>
              <a:off x="7906027"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101"/>
            <p:cNvSpPr/>
            <p:nvPr/>
          </p:nvSpPr>
          <p:spPr>
            <a:xfrm>
              <a:off x="7914253"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101"/>
            <p:cNvSpPr/>
            <p:nvPr/>
          </p:nvSpPr>
          <p:spPr>
            <a:xfrm>
              <a:off x="7914253"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101"/>
            <p:cNvSpPr/>
            <p:nvPr/>
          </p:nvSpPr>
          <p:spPr>
            <a:xfrm>
              <a:off x="7906027"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101"/>
            <p:cNvSpPr/>
            <p:nvPr/>
          </p:nvSpPr>
          <p:spPr>
            <a:xfrm>
              <a:off x="79060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101"/>
            <p:cNvSpPr/>
            <p:nvPr/>
          </p:nvSpPr>
          <p:spPr>
            <a:xfrm>
              <a:off x="7906027"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101"/>
            <p:cNvSpPr/>
            <p:nvPr/>
          </p:nvSpPr>
          <p:spPr>
            <a:xfrm>
              <a:off x="7914253"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101"/>
            <p:cNvSpPr/>
            <p:nvPr/>
          </p:nvSpPr>
          <p:spPr>
            <a:xfrm>
              <a:off x="7914253"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101"/>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101"/>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101"/>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101"/>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101"/>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101"/>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101"/>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101"/>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101"/>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101"/>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101"/>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101"/>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101"/>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101"/>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101"/>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101"/>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101"/>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101"/>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101"/>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101"/>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101"/>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101"/>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101"/>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101"/>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101"/>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101"/>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101"/>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101"/>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101"/>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101"/>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101"/>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101"/>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101"/>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101"/>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101"/>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101"/>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101"/>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101"/>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101"/>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101"/>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101"/>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101"/>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101"/>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101"/>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101"/>
            <p:cNvSpPr/>
            <p:nvPr/>
          </p:nvSpPr>
          <p:spPr>
            <a:xfrm>
              <a:off x="68305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101"/>
            <p:cNvSpPr/>
            <p:nvPr/>
          </p:nvSpPr>
          <p:spPr>
            <a:xfrm>
              <a:off x="68305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101"/>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101"/>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101"/>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101"/>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101"/>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101"/>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101"/>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101"/>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101"/>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101"/>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101"/>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101"/>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101"/>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101"/>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101"/>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101"/>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101"/>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101"/>
            <p:cNvSpPr/>
            <p:nvPr/>
          </p:nvSpPr>
          <p:spPr>
            <a:xfrm>
              <a:off x="73683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101"/>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101"/>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101"/>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101"/>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101"/>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101"/>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101"/>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101"/>
            <p:cNvSpPr/>
            <p:nvPr/>
          </p:nvSpPr>
          <p:spPr>
            <a:xfrm>
              <a:off x="306820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101"/>
            <p:cNvSpPr/>
            <p:nvPr/>
          </p:nvSpPr>
          <p:spPr>
            <a:xfrm>
              <a:off x="3075593"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101"/>
            <p:cNvSpPr/>
            <p:nvPr/>
          </p:nvSpPr>
          <p:spPr>
            <a:xfrm>
              <a:off x="3068201"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101"/>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101"/>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101"/>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101"/>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101"/>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101"/>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101"/>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101"/>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101"/>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101"/>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101"/>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101"/>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101"/>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101"/>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101"/>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101"/>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101"/>
            <p:cNvSpPr/>
            <p:nvPr/>
          </p:nvSpPr>
          <p:spPr>
            <a:xfrm>
              <a:off x="6292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101"/>
            <p:cNvSpPr/>
            <p:nvPr/>
          </p:nvSpPr>
          <p:spPr>
            <a:xfrm>
              <a:off x="6301049"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101"/>
            <p:cNvSpPr/>
            <p:nvPr/>
          </p:nvSpPr>
          <p:spPr>
            <a:xfrm>
              <a:off x="6292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101"/>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101"/>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101"/>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101"/>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101"/>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101"/>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101"/>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101"/>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101"/>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101"/>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101"/>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101"/>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101"/>
            <p:cNvSpPr/>
            <p:nvPr/>
          </p:nvSpPr>
          <p:spPr>
            <a:xfrm>
              <a:off x="8182306"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101"/>
            <p:cNvSpPr/>
            <p:nvPr/>
          </p:nvSpPr>
          <p:spPr>
            <a:xfrm>
              <a:off x="8174914"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101"/>
            <p:cNvSpPr/>
            <p:nvPr/>
          </p:nvSpPr>
          <p:spPr>
            <a:xfrm>
              <a:off x="8182306"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101"/>
            <p:cNvSpPr/>
            <p:nvPr/>
          </p:nvSpPr>
          <p:spPr>
            <a:xfrm>
              <a:off x="8182306"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101"/>
            <p:cNvSpPr/>
            <p:nvPr/>
          </p:nvSpPr>
          <p:spPr>
            <a:xfrm>
              <a:off x="8174914"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101"/>
            <p:cNvSpPr/>
            <p:nvPr/>
          </p:nvSpPr>
          <p:spPr>
            <a:xfrm>
              <a:off x="8174914"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101"/>
            <p:cNvSpPr/>
            <p:nvPr/>
          </p:nvSpPr>
          <p:spPr>
            <a:xfrm>
              <a:off x="8182306"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101"/>
            <p:cNvSpPr/>
            <p:nvPr/>
          </p:nvSpPr>
          <p:spPr>
            <a:xfrm>
              <a:off x="8174914"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101"/>
            <p:cNvSpPr/>
            <p:nvPr/>
          </p:nvSpPr>
          <p:spPr>
            <a:xfrm>
              <a:off x="8182306"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101"/>
            <p:cNvSpPr/>
            <p:nvPr/>
          </p:nvSpPr>
          <p:spPr>
            <a:xfrm>
              <a:off x="8182306"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101"/>
            <p:cNvSpPr/>
            <p:nvPr/>
          </p:nvSpPr>
          <p:spPr>
            <a:xfrm>
              <a:off x="8174914"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101"/>
            <p:cNvSpPr/>
            <p:nvPr/>
          </p:nvSpPr>
          <p:spPr>
            <a:xfrm>
              <a:off x="8174914"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101"/>
            <p:cNvSpPr/>
            <p:nvPr/>
          </p:nvSpPr>
          <p:spPr>
            <a:xfrm>
              <a:off x="8174914"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101"/>
            <p:cNvSpPr/>
            <p:nvPr/>
          </p:nvSpPr>
          <p:spPr>
            <a:xfrm>
              <a:off x="8182306"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101"/>
            <p:cNvSpPr/>
            <p:nvPr/>
          </p:nvSpPr>
          <p:spPr>
            <a:xfrm>
              <a:off x="8182306"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101"/>
            <p:cNvSpPr/>
            <p:nvPr/>
          </p:nvSpPr>
          <p:spPr>
            <a:xfrm>
              <a:off x="8182306"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101"/>
            <p:cNvSpPr/>
            <p:nvPr/>
          </p:nvSpPr>
          <p:spPr>
            <a:xfrm>
              <a:off x="8174914"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101"/>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101"/>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101"/>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101"/>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101"/>
            <p:cNvSpPr/>
            <p:nvPr/>
          </p:nvSpPr>
          <p:spPr>
            <a:xfrm>
              <a:off x="2530546"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101"/>
            <p:cNvSpPr/>
            <p:nvPr/>
          </p:nvSpPr>
          <p:spPr>
            <a:xfrm>
              <a:off x="2530546"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101"/>
            <p:cNvSpPr/>
            <p:nvPr/>
          </p:nvSpPr>
          <p:spPr>
            <a:xfrm>
              <a:off x="2538773"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101"/>
            <p:cNvSpPr/>
            <p:nvPr/>
          </p:nvSpPr>
          <p:spPr>
            <a:xfrm>
              <a:off x="2530546"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101"/>
            <p:cNvSpPr/>
            <p:nvPr/>
          </p:nvSpPr>
          <p:spPr>
            <a:xfrm>
              <a:off x="2538773"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101"/>
            <p:cNvSpPr/>
            <p:nvPr/>
          </p:nvSpPr>
          <p:spPr>
            <a:xfrm>
              <a:off x="2530546"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3" name="Google Shape;5683;p101"/>
          <p:cNvSpPr txBox="1"/>
          <p:nvPr>
            <p:ph hasCustomPrompt="1" type="title"/>
          </p:nvPr>
        </p:nvSpPr>
        <p:spPr>
          <a:xfrm>
            <a:off x="1468050" y="1545048"/>
            <a:ext cx="6207900" cy="144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500"/>
              <a:buNone/>
              <a:defRPr sz="8500">
                <a:latin typeface="Rubik Black"/>
                <a:ea typeface="Rubik Black"/>
                <a:cs typeface="Rubik Black"/>
                <a:sym typeface="Rubik Black"/>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5684" name="Google Shape;5684;p101"/>
          <p:cNvSpPr txBox="1"/>
          <p:nvPr>
            <p:ph idx="1" type="subTitle"/>
          </p:nvPr>
        </p:nvSpPr>
        <p:spPr>
          <a:xfrm flipH="1">
            <a:off x="1468050" y="2942788"/>
            <a:ext cx="6207900" cy="47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spTree>
      <p:nvGrpSpPr>
        <p:cNvPr id="5685" name="Shape 5685"/>
        <p:cNvGrpSpPr/>
        <p:nvPr/>
      </p:nvGrpSpPr>
      <p:grpSpPr>
        <a:xfrm>
          <a:off x="0" y="0"/>
          <a:ext cx="0" cy="0"/>
          <a:chOff x="0" y="0"/>
          <a:chExt cx="0" cy="0"/>
        </a:xfrm>
      </p:grpSpPr>
      <p:grpSp>
        <p:nvGrpSpPr>
          <p:cNvPr id="5686" name="Google Shape;5686;p102"/>
          <p:cNvGrpSpPr/>
          <p:nvPr/>
        </p:nvGrpSpPr>
        <p:grpSpPr>
          <a:xfrm>
            <a:off x="189" y="52"/>
            <a:ext cx="9144013" cy="5143533"/>
            <a:chOff x="4088025" y="1324225"/>
            <a:chExt cx="1348575" cy="1101800"/>
          </a:xfrm>
        </p:grpSpPr>
        <p:sp>
          <p:nvSpPr>
            <p:cNvPr id="5687" name="Google Shape;5687;p102"/>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102"/>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102"/>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102"/>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102"/>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102"/>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102"/>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102"/>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102"/>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102"/>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102"/>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102"/>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102"/>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102"/>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102"/>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102"/>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102"/>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102"/>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102"/>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102"/>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102"/>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102"/>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102"/>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102"/>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102"/>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102"/>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102"/>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102"/>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102"/>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102"/>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102"/>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102"/>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102"/>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102"/>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102"/>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102"/>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102"/>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102"/>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102"/>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102"/>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102"/>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102"/>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102"/>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102"/>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102"/>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102"/>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102"/>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102"/>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102"/>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102"/>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7" name="Google Shape;5737;p102"/>
          <p:cNvSpPr txBox="1"/>
          <p:nvPr>
            <p:ph type="title"/>
          </p:nvPr>
        </p:nvSpPr>
        <p:spPr>
          <a:xfrm>
            <a:off x="3085897" y="3243597"/>
            <a:ext cx="4847700" cy="5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2200"/>
            </a:lvl1pPr>
            <a:lvl2pPr lvl="1" algn="ctr">
              <a:lnSpc>
                <a:spcPct val="100000"/>
              </a:lnSpc>
              <a:spcBef>
                <a:spcPts val="0"/>
              </a:spcBef>
              <a:spcAft>
                <a:spcPts val="0"/>
              </a:spcAft>
              <a:buSzPts val="3600"/>
              <a:buNone/>
              <a:defRPr sz="2200"/>
            </a:lvl2pPr>
            <a:lvl3pPr lvl="2" algn="ctr">
              <a:lnSpc>
                <a:spcPct val="100000"/>
              </a:lnSpc>
              <a:spcBef>
                <a:spcPts val="0"/>
              </a:spcBef>
              <a:spcAft>
                <a:spcPts val="0"/>
              </a:spcAft>
              <a:buSzPts val="3600"/>
              <a:buNone/>
              <a:defRPr sz="2200"/>
            </a:lvl3pPr>
            <a:lvl4pPr lvl="3" algn="ctr">
              <a:lnSpc>
                <a:spcPct val="100000"/>
              </a:lnSpc>
              <a:spcBef>
                <a:spcPts val="0"/>
              </a:spcBef>
              <a:spcAft>
                <a:spcPts val="0"/>
              </a:spcAft>
              <a:buSzPts val="3600"/>
              <a:buNone/>
              <a:defRPr sz="2200"/>
            </a:lvl4pPr>
            <a:lvl5pPr lvl="4" algn="ctr">
              <a:lnSpc>
                <a:spcPct val="100000"/>
              </a:lnSpc>
              <a:spcBef>
                <a:spcPts val="0"/>
              </a:spcBef>
              <a:spcAft>
                <a:spcPts val="0"/>
              </a:spcAft>
              <a:buSzPts val="3600"/>
              <a:buNone/>
              <a:defRPr sz="2200"/>
            </a:lvl5pPr>
            <a:lvl6pPr lvl="5" algn="ctr">
              <a:lnSpc>
                <a:spcPct val="100000"/>
              </a:lnSpc>
              <a:spcBef>
                <a:spcPts val="0"/>
              </a:spcBef>
              <a:spcAft>
                <a:spcPts val="0"/>
              </a:spcAft>
              <a:buSzPts val="3600"/>
              <a:buNone/>
              <a:defRPr sz="2200"/>
            </a:lvl6pPr>
            <a:lvl7pPr lvl="6" algn="ctr">
              <a:lnSpc>
                <a:spcPct val="100000"/>
              </a:lnSpc>
              <a:spcBef>
                <a:spcPts val="0"/>
              </a:spcBef>
              <a:spcAft>
                <a:spcPts val="0"/>
              </a:spcAft>
              <a:buSzPts val="3600"/>
              <a:buNone/>
              <a:defRPr sz="2200"/>
            </a:lvl7pPr>
            <a:lvl8pPr lvl="7" algn="ctr">
              <a:lnSpc>
                <a:spcPct val="100000"/>
              </a:lnSpc>
              <a:spcBef>
                <a:spcPts val="0"/>
              </a:spcBef>
              <a:spcAft>
                <a:spcPts val="0"/>
              </a:spcAft>
              <a:buSzPts val="3600"/>
              <a:buNone/>
              <a:defRPr sz="2200"/>
            </a:lvl8pPr>
            <a:lvl9pPr lvl="8" algn="ctr">
              <a:lnSpc>
                <a:spcPct val="100000"/>
              </a:lnSpc>
              <a:spcBef>
                <a:spcPts val="0"/>
              </a:spcBef>
              <a:spcAft>
                <a:spcPts val="0"/>
              </a:spcAft>
              <a:buSzPts val="3600"/>
              <a:buNone/>
              <a:defRPr sz="2200"/>
            </a:lvl9pPr>
          </a:lstStyle>
          <a:p/>
        </p:txBody>
      </p:sp>
      <p:sp>
        <p:nvSpPr>
          <p:cNvPr id="5738" name="Google Shape;5738;p102"/>
          <p:cNvSpPr txBox="1"/>
          <p:nvPr>
            <p:ph idx="1" type="subTitle"/>
          </p:nvPr>
        </p:nvSpPr>
        <p:spPr>
          <a:xfrm>
            <a:off x="3085897" y="1529925"/>
            <a:ext cx="4847700" cy="164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400"/>
            </a:lvl1pPr>
            <a:lvl2pPr lvl="1" algn="l">
              <a:lnSpc>
                <a:spcPct val="100000"/>
              </a:lnSpc>
              <a:spcBef>
                <a:spcPts val="0"/>
              </a:spcBef>
              <a:spcAft>
                <a:spcPts val="0"/>
              </a:spcAft>
              <a:buSzPts val="1500"/>
              <a:buNone/>
              <a:defRPr sz="2400"/>
            </a:lvl2pPr>
            <a:lvl3pPr lvl="2" algn="l">
              <a:lnSpc>
                <a:spcPct val="100000"/>
              </a:lnSpc>
              <a:spcBef>
                <a:spcPts val="0"/>
              </a:spcBef>
              <a:spcAft>
                <a:spcPts val="0"/>
              </a:spcAft>
              <a:buSzPts val="1500"/>
              <a:buNone/>
              <a:defRPr sz="2400"/>
            </a:lvl3pPr>
            <a:lvl4pPr lvl="3" algn="l">
              <a:lnSpc>
                <a:spcPct val="100000"/>
              </a:lnSpc>
              <a:spcBef>
                <a:spcPts val="0"/>
              </a:spcBef>
              <a:spcAft>
                <a:spcPts val="0"/>
              </a:spcAft>
              <a:buSzPts val="1500"/>
              <a:buNone/>
              <a:defRPr sz="2400"/>
            </a:lvl4pPr>
            <a:lvl5pPr lvl="4" algn="l">
              <a:lnSpc>
                <a:spcPct val="100000"/>
              </a:lnSpc>
              <a:spcBef>
                <a:spcPts val="0"/>
              </a:spcBef>
              <a:spcAft>
                <a:spcPts val="0"/>
              </a:spcAft>
              <a:buSzPts val="1500"/>
              <a:buNone/>
              <a:defRPr sz="2400"/>
            </a:lvl5pPr>
            <a:lvl6pPr lvl="5" algn="l">
              <a:lnSpc>
                <a:spcPct val="100000"/>
              </a:lnSpc>
              <a:spcBef>
                <a:spcPts val="0"/>
              </a:spcBef>
              <a:spcAft>
                <a:spcPts val="0"/>
              </a:spcAft>
              <a:buSzPts val="1500"/>
              <a:buNone/>
              <a:defRPr sz="2400"/>
            </a:lvl6pPr>
            <a:lvl7pPr lvl="6" algn="l">
              <a:lnSpc>
                <a:spcPct val="100000"/>
              </a:lnSpc>
              <a:spcBef>
                <a:spcPts val="0"/>
              </a:spcBef>
              <a:spcAft>
                <a:spcPts val="0"/>
              </a:spcAft>
              <a:buSzPts val="1500"/>
              <a:buNone/>
              <a:defRPr sz="2400"/>
            </a:lvl7pPr>
            <a:lvl8pPr lvl="7" algn="l">
              <a:lnSpc>
                <a:spcPct val="100000"/>
              </a:lnSpc>
              <a:spcBef>
                <a:spcPts val="0"/>
              </a:spcBef>
              <a:spcAft>
                <a:spcPts val="0"/>
              </a:spcAft>
              <a:buSzPts val="1500"/>
              <a:buNone/>
              <a:defRPr sz="2400"/>
            </a:lvl8pPr>
            <a:lvl9pPr lvl="8" algn="l">
              <a:lnSpc>
                <a:spcPct val="100000"/>
              </a:lnSpc>
              <a:spcBef>
                <a:spcPts val="0"/>
              </a:spcBef>
              <a:spcAft>
                <a:spcPts val="0"/>
              </a:spcAft>
              <a:buSzPts val="1500"/>
              <a:buNone/>
              <a:defRPr sz="2400"/>
            </a:lvl9pPr>
          </a:lstStyle>
          <a:p/>
        </p:txBody>
      </p:sp>
      <p:grpSp>
        <p:nvGrpSpPr>
          <p:cNvPr id="5739" name="Google Shape;5739;p102"/>
          <p:cNvGrpSpPr/>
          <p:nvPr/>
        </p:nvGrpSpPr>
        <p:grpSpPr>
          <a:xfrm>
            <a:off x="110918" y="206"/>
            <a:ext cx="8922164" cy="5143474"/>
            <a:chOff x="110918" y="206"/>
            <a:chExt cx="8922164" cy="5143474"/>
          </a:xfrm>
        </p:grpSpPr>
        <p:sp>
          <p:nvSpPr>
            <p:cNvPr id="5740" name="Google Shape;5740;p102"/>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102"/>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102"/>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102"/>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102"/>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102"/>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102"/>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102"/>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102"/>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102"/>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102"/>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102"/>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102"/>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102"/>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102"/>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102"/>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102"/>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102"/>
            <p:cNvSpPr/>
            <p:nvPr/>
          </p:nvSpPr>
          <p:spPr>
            <a:xfrm>
              <a:off x="1186229"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102"/>
            <p:cNvSpPr/>
            <p:nvPr/>
          </p:nvSpPr>
          <p:spPr>
            <a:xfrm>
              <a:off x="1194455"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102"/>
            <p:cNvSpPr/>
            <p:nvPr/>
          </p:nvSpPr>
          <p:spPr>
            <a:xfrm>
              <a:off x="1186229"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102"/>
            <p:cNvSpPr/>
            <p:nvPr/>
          </p:nvSpPr>
          <p:spPr>
            <a:xfrm>
              <a:off x="1194455"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102"/>
            <p:cNvSpPr/>
            <p:nvPr/>
          </p:nvSpPr>
          <p:spPr>
            <a:xfrm>
              <a:off x="1186229"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102"/>
            <p:cNvSpPr/>
            <p:nvPr/>
          </p:nvSpPr>
          <p:spPr>
            <a:xfrm>
              <a:off x="1186229"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102"/>
            <p:cNvSpPr/>
            <p:nvPr/>
          </p:nvSpPr>
          <p:spPr>
            <a:xfrm>
              <a:off x="119445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102"/>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102"/>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102"/>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102"/>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102"/>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102"/>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102"/>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102"/>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102"/>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102"/>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102"/>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102"/>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102"/>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102"/>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102"/>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102"/>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102"/>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102"/>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102"/>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102"/>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102"/>
            <p:cNvSpPr/>
            <p:nvPr/>
          </p:nvSpPr>
          <p:spPr>
            <a:xfrm>
              <a:off x="14549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102"/>
            <p:cNvSpPr/>
            <p:nvPr/>
          </p:nvSpPr>
          <p:spPr>
            <a:xfrm>
              <a:off x="14549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102"/>
            <p:cNvSpPr/>
            <p:nvPr/>
          </p:nvSpPr>
          <p:spPr>
            <a:xfrm>
              <a:off x="146322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102"/>
            <p:cNvSpPr/>
            <p:nvPr/>
          </p:nvSpPr>
          <p:spPr>
            <a:xfrm>
              <a:off x="14549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102"/>
            <p:cNvSpPr/>
            <p:nvPr/>
          </p:nvSpPr>
          <p:spPr>
            <a:xfrm>
              <a:off x="146322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102"/>
            <p:cNvSpPr/>
            <p:nvPr/>
          </p:nvSpPr>
          <p:spPr>
            <a:xfrm>
              <a:off x="14549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102"/>
            <p:cNvSpPr/>
            <p:nvPr/>
          </p:nvSpPr>
          <p:spPr>
            <a:xfrm>
              <a:off x="14549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102"/>
            <p:cNvSpPr/>
            <p:nvPr/>
          </p:nvSpPr>
          <p:spPr>
            <a:xfrm>
              <a:off x="146322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102"/>
            <p:cNvSpPr/>
            <p:nvPr/>
          </p:nvSpPr>
          <p:spPr>
            <a:xfrm>
              <a:off x="146322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102"/>
            <p:cNvSpPr/>
            <p:nvPr/>
          </p:nvSpPr>
          <p:spPr>
            <a:xfrm>
              <a:off x="146322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102"/>
            <p:cNvSpPr/>
            <p:nvPr/>
          </p:nvSpPr>
          <p:spPr>
            <a:xfrm>
              <a:off x="145499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102"/>
            <p:cNvSpPr/>
            <p:nvPr/>
          </p:nvSpPr>
          <p:spPr>
            <a:xfrm>
              <a:off x="146322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102"/>
            <p:cNvSpPr/>
            <p:nvPr/>
          </p:nvSpPr>
          <p:spPr>
            <a:xfrm>
              <a:off x="146322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102"/>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102"/>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102"/>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102"/>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102"/>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102"/>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102"/>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102"/>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102"/>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102"/>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102"/>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102"/>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102"/>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102"/>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102"/>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102"/>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102"/>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102"/>
            <p:cNvSpPr/>
            <p:nvPr/>
          </p:nvSpPr>
          <p:spPr>
            <a:xfrm>
              <a:off x="763725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102"/>
            <p:cNvSpPr/>
            <p:nvPr/>
          </p:nvSpPr>
          <p:spPr>
            <a:xfrm>
              <a:off x="7645485"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102"/>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102"/>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102"/>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102"/>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102"/>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102"/>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102"/>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102"/>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102"/>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102"/>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102"/>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102"/>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102"/>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102"/>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102"/>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102"/>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102"/>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102"/>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102"/>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102"/>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102"/>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102"/>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102"/>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102"/>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102"/>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102"/>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102"/>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102"/>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102"/>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102"/>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102"/>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102"/>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102"/>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102"/>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102"/>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102"/>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102"/>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102"/>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102"/>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102"/>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102"/>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102"/>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102"/>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102"/>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102"/>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102"/>
            <p:cNvSpPr/>
            <p:nvPr/>
          </p:nvSpPr>
          <p:spPr>
            <a:xfrm>
              <a:off x="172388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102"/>
            <p:cNvSpPr/>
            <p:nvPr/>
          </p:nvSpPr>
          <p:spPr>
            <a:xfrm>
              <a:off x="172388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102"/>
            <p:cNvSpPr/>
            <p:nvPr/>
          </p:nvSpPr>
          <p:spPr>
            <a:xfrm>
              <a:off x="173211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102"/>
            <p:cNvSpPr/>
            <p:nvPr/>
          </p:nvSpPr>
          <p:spPr>
            <a:xfrm>
              <a:off x="172388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102"/>
            <p:cNvSpPr/>
            <p:nvPr/>
          </p:nvSpPr>
          <p:spPr>
            <a:xfrm>
              <a:off x="173211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102"/>
            <p:cNvSpPr/>
            <p:nvPr/>
          </p:nvSpPr>
          <p:spPr>
            <a:xfrm>
              <a:off x="1723884"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102"/>
            <p:cNvSpPr/>
            <p:nvPr/>
          </p:nvSpPr>
          <p:spPr>
            <a:xfrm>
              <a:off x="1732111"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102"/>
            <p:cNvSpPr/>
            <p:nvPr/>
          </p:nvSpPr>
          <p:spPr>
            <a:xfrm>
              <a:off x="1723884"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102"/>
            <p:cNvSpPr/>
            <p:nvPr/>
          </p:nvSpPr>
          <p:spPr>
            <a:xfrm>
              <a:off x="1732111"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102"/>
            <p:cNvSpPr/>
            <p:nvPr/>
          </p:nvSpPr>
          <p:spPr>
            <a:xfrm>
              <a:off x="1723884"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102"/>
            <p:cNvSpPr/>
            <p:nvPr/>
          </p:nvSpPr>
          <p:spPr>
            <a:xfrm>
              <a:off x="1732111"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102"/>
            <p:cNvSpPr/>
            <p:nvPr/>
          </p:nvSpPr>
          <p:spPr>
            <a:xfrm>
              <a:off x="1732111"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102"/>
            <p:cNvSpPr/>
            <p:nvPr/>
          </p:nvSpPr>
          <p:spPr>
            <a:xfrm>
              <a:off x="1723884"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102"/>
            <p:cNvSpPr/>
            <p:nvPr/>
          </p:nvSpPr>
          <p:spPr>
            <a:xfrm>
              <a:off x="1723884"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102"/>
            <p:cNvSpPr/>
            <p:nvPr/>
          </p:nvSpPr>
          <p:spPr>
            <a:xfrm>
              <a:off x="1732111"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102"/>
            <p:cNvSpPr/>
            <p:nvPr/>
          </p:nvSpPr>
          <p:spPr>
            <a:xfrm>
              <a:off x="1723884"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102"/>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102"/>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102"/>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102"/>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102"/>
            <p:cNvSpPr/>
            <p:nvPr/>
          </p:nvSpPr>
          <p:spPr>
            <a:xfrm>
              <a:off x="199277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102"/>
            <p:cNvSpPr/>
            <p:nvPr/>
          </p:nvSpPr>
          <p:spPr>
            <a:xfrm>
              <a:off x="199277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102"/>
            <p:cNvSpPr/>
            <p:nvPr/>
          </p:nvSpPr>
          <p:spPr>
            <a:xfrm>
              <a:off x="2000998"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102"/>
            <p:cNvSpPr/>
            <p:nvPr/>
          </p:nvSpPr>
          <p:spPr>
            <a:xfrm>
              <a:off x="199277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102"/>
            <p:cNvSpPr/>
            <p:nvPr/>
          </p:nvSpPr>
          <p:spPr>
            <a:xfrm>
              <a:off x="2000998"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102"/>
            <p:cNvSpPr/>
            <p:nvPr/>
          </p:nvSpPr>
          <p:spPr>
            <a:xfrm>
              <a:off x="199277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102"/>
            <p:cNvSpPr/>
            <p:nvPr/>
          </p:nvSpPr>
          <p:spPr>
            <a:xfrm>
              <a:off x="2000998"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102"/>
            <p:cNvSpPr/>
            <p:nvPr/>
          </p:nvSpPr>
          <p:spPr>
            <a:xfrm>
              <a:off x="199277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102"/>
            <p:cNvSpPr/>
            <p:nvPr/>
          </p:nvSpPr>
          <p:spPr>
            <a:xfrm>
              <a:off x="2000998"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102"/>
            <p:cNvSpPr/>
            <p:nvPr/>
          </p:nvSpPr>
          <p:spPr>
            <a:xfrm>
              <a:off x="199277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102"/>
            <p:cNvSpPr/>
            <p:nvPr/>
          </p:nvSpPr>
          <p:spPr>
            <a:xfrm>
              <a:off x="2000998"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102"/>
            <p:cNvSpPr/>
            <p:nvPr/>
          </p:nvSpPr>
          <p:spPr>
            <a:xfrm>
              <a:off x="2000998"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102"/>
            <p:cNvSpPr/>
            <p:nvPr/>
          </p:nvSpPr>
          <p:spPr>
            <a:xfrm>
              <a:off x="199277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102"/>
            <p:cNvSpPr/>
            <p:nvPr/>
          </p:nvSpPr>
          <p:spPr>
            <a:xfrm>
              <a:off x="199277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102"/>
            <p:cNvSpPr/>
            <p:nvPr/>
          </p:nvSpPr>
          <p:spPr>
            <a:xfrm>
              <a:off x="2000998"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102"/>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102"/>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102"/>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102"/>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102"/>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102"/>
            <p:cNvSpPr/>
            <p:nvPr/>
          </p:nvSpPr>
          <p:spPr>
            <a:xfrm>
              <a:off x="2261659"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102"/>
            <p:cNvSpPr/>
            <p:nvPr/>
          </p:nvSpPr>
          <p:spPr>
            <a:xfrm>
              <a:off x="2270005"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102"/>
            <p:cNvSpPr/>
            <p:nvPr/>
          </p:nvSpPr>
          <p:spPr>
            <a:xfrm>
              <a:off x="2261659"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102"/>
            <p:cNvSpPr/>
            <p:nvPr/>
          </p:nvSpPr>
          <p:spPr>
            <a:xfrm>
              <a:off x="2270005"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102"/>
            <p:cNvSpPr/>
            <p:nvPr/>
          </p:nvSpPr>
          <p:spPr>
            <a:xfrm>
              <a:off x="2261659"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102"/>
            <p:cNvSpPr/>
            <p:nvPr/>
          </p:nvSpPr>
          <p:spPr>
            <a:xfrm>
              <a:off x="227000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102"/>
            <p:cNvSpPr/>
            <p:nvPr/>
          </p:nvSpPr>
          <p:spPr>
            <a:xfrm>
              <a:off x="2261659"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102"/>
            <p:cNvSpPr/>
            <p:nvPr/>
          </p:nvSpPr>
          <p:spPr>
            <a:xfrm>
              <a:off x="2270005"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102"/>
            <p:cNvSpPr/>
            <p:nvPr/>
          </p:nvSpPr>
          <p:spPr>
            <a:xfrm>
              <a:off x="2261659"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102"/>
            <p:cNvSpPr/>
            <p:nvPr/>
          </p:nvSpPr>
          <p:spPr>
            <a:xfrm>
              <a:off x="2270005"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102"/>
            <p:cNvSpPr/>
            <p:nvPr/>
          </p:nvSpPr>
          <p:spPr>
            <a:xfrm>
              <a:off x="2270005" y="2169909"/>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102"/>
            <p:cNvSpPr/>
            <p:nvPr/>
          </p:nvSpPr>
          <p:spPr>
            <a:xfrm>
              <a:off x="2261659" y="2313220"/>
              <a:ext cx="53414" cy="80955"/>
            </a:xfrm>
            <a:custGeom>
              <a:rect b="b" l="l" r="r" t="t"/>
              <a:pathLst>
                <a:path extrusionOk="0" h="679" w="448">
                  <a:moveTo>
                    <a:pt x="224" y="70"/>
                  </a:moveTo>
                  <a:cubicBezTo>
                    <a:pt x="317" y="70"/>
                    <a:pt x="355" y="170"/>
                    <a:pt x="355" y="340"/>
                  </a:cubicBezTo>
                  <a:cubicBezTo>
                    <a:pt x="355" y="509"/>
                    <a:pt x="317" y="610"/>
                    <a:pt x="224" y="610"/>
                  </a:cubicBezTo>
                  <a:cubicBezTo>
                    <a:pt x="140" y="610"/>
                    <a:pt x="86" y="517"/>
                    <a:pt x="86" y="348"/>
                  </a:cubicBezTo>
                  <a:cubicBezTo>
                    <a:pt x="86" y="170"/>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102"/>
            <p:cNvSpPr/>
            <p:nvPr/>
          </p:nvSpPr>
          <p:spPr>
            <a:xfrm>
              <a:off x="2261659" y="2458439"/>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102"/>
            <p:cNvSpPr/>
            <p:nvPr/>
          </p:nvSpPr>
          <p:spPr>
            <a:xfrm>
              <a:off x="2270005" y="2604493"/>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102"/>
            <p:cNvSpPr/>
            <p:nvPr/>
          </p:nvSpPr>
          <p:spPr>
            <a:xfrm>
              <a:off x="2261659" y="274780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102"/>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102"/>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102"/>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102"/>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102"/>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102"/>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102"/>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102"/>
            <p:cNvSpPr/>
            <p:nvPr/>
          </p:nvSpPr>
          <p:spPr>
            <a:xfrm>
              <a:off x="387390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102"/>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102"/>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102"/>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102"/>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102"/>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102"/>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102"/>
            <p:cNvSpPr/>
            <p:nvPr/>
          </p:nvSpPr>
          <p:spPr>
            <a:xfrm>
              <a:off x="495685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102"/>
            <p:cNvSpPr/>
            <p:nvPr/>
          </p:nvSpPr>
          <p:spPr>
            <a:xfrm>
              <a:off x="494945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102"/>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102"/>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102"/>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102"/>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102"/>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102"/>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102"/>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102"/>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102"/>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102"/>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102"/>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102"/>
            <p:cNvSpPr/>
            <p:nvPr/>
          </p:nvSpPr>
          <p:spPr>
            <a:xfrm>
              <a:off x="2799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102"/>
            <p:cNvSpPr/>
            <p:nvPr/>
          </p:nvSpPr>
          <p:spPr>
            <a:xfrm>
              <a:off x="2807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102"/>
            <p:cNvSpPr/>
            <p:nvPr/>
          </p:nvSpPr>
          <p:spPr>
            <a:xfrm>
              <a:off x="2799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102"/>
            <p:cNvSpPr/>
            <p:nvPr/>
          </p:nvSpPr>
          <p:spPr>
            <a:xfrm>
              <a:off x="2807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102"/>
            <p:cNvSpPr/>
            <p:nvPr/>
          </p:nvSpPr>
          <p:spPr>
            <a:xfrm>
              <a:off x="2799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102"/>
            <p:cNvSpPr/>
            <p:nvPr/>
          </p:nvSpPr>
          <p:spPr>
            <a:xfrm>
              <a:off x="2807660"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102"/>
            <p:cNvSpPr/>
            <p:nvPr/>
          </p:nvSpPr>
          <p:spPr>
            <a:xfrm>
              <a:off x="2799433"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102"/>
            <p:cNvSpPr/>
            <p:nvPr/>
          </p:nvSpPr>
          <p:spPr>
            <a:xfrm>
              <a:off x="2807660"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102"/>
            <p:cNvSpPr/>
            <p:nvPr/>
          </p:nvSpPr>
          <p:spPr>
            <a:xfrm>
              <a:off x="2799433"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102"/>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102"/>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102"/>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102"/>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102"/>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102"/>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102"/>
            <p:cNvSpPr/>
            <p:nvPr/>
          </p:nvSpPr>
          <p:spPr>
            <a:xfrm>
              <a:off x="33443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102"/>
            <p:cNvSpPr/>
            <p:nvPr/>
          </p:nvSpPr>
          <p:spPr>
            <a:xfrm>
              <a:off x="3336135"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102"/>
            <p:cNvSpPr/>
            <p:nvPr/>
          </p:nvSpPr>
          <p:spPr>
            <a:xfrm>
              <a:off x="3344361"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102"/>
            <p:cNvSpPr/>
            <p:nvPr/>
          </p:nvSpPr>
          <p:spPr>
            <a:xfrm>
              <a:off x="3336135"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102"/>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102"/>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102"/>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102"/>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102"/>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102"/>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102"/>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102"/>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102"/>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102"/>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102"/>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102"/>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102"/>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102"/>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102"/>
            <p:cNvSpPr/>
            <p:nvPr/>
          </p:nvSpPr>
          <p:spPr>
            <a:xfrm>
              <a:off x="6023935"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102"/>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102"/>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102"/>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102"/>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102"/>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102"/>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102"/>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102"/>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102"/>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102"/>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102"/>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102"/>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102"/>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102"/>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102"/>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102"/>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102"/>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102"/>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102"/>
            <p:cNvSpPr/>
            <p:nvPr/>
          </p:nvSpPr>
          <p:spPr>
            <a:xfrm>
              <a:off x="7914253"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102"/>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102"/>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102"/>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102"/>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102"/>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102"/>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102"/>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102"/>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102"/>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102"/>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102"/>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102"/>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102"/>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102"/>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102"/>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102"/>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102"/>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102"/>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102"/>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102"/>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102"/>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102"/>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102"/>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102"/>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102"/>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102"/>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102"/>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102"/>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102"/>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102"/>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102"/>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102"/>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102"/>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102"/>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102"/>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102"/>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102"/>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102"/>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102"/>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102"/>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102"/>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102"/>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102"/>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102"/>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102"/>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102"/>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102"/>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102"/>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102"/>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102"/>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102"/>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102"/>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102"/>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102"/>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102"/>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102"/>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102"/>
            <p:cNvSpPr/>
            <p:nvPr/>
          </p:nvSpPr>
          <p:spPr>
            <a:xfrm>
              <a:off x="4688917"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102"/>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102"/>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102"/>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102"/>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102"/>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102"/>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102"/>
            <p:cNvSpPr/>
            <p:nvPr/>
          </p:nvSpPr>
          <p:spPr>
            <a:xfrm>
              <a:off x="5755167"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102"/>
            <p:cNvSpPr/>
            <p:nvPr/>
          </p:nvSpPr>
          <p:spPr>
            <a:xfrm>
              <a:off x="5763393"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102"/>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102"/>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102"/>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102"/>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102"/>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102"/>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102"/>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102"/>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102"/>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102"/>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102"/>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102"/>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102"/>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102"/>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102"/>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102"/>
            <p:cNvSpPr/>
            <p:nvPr/>
          </p:nvSpPr>
          <p:spPr>
            <a:xfrm>
              <a:off x="306820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102"/>
            <p:cNvSpPr/>
            <p:nvPr/>
          </p:nvSpPr>
          <p:spPr>
            <a:xfrm>
              <a:off x="3075593"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102"/>
            <p:cNvSpPr/>
            <p:nvPr/>
          </p:nvSpPr>
          <p:spPr>
            <a:xfrm>
              <a:off x="3068201"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102"/>
            <p:cNvSpPr/>
            <p:nvPr/>
          </p:nvSpPr>
          <p:spPr>
            <a:xfrm>
              <a:off x="3075593"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102"/>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102"/>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102"/>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102"/>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102"/>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102"/>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102"/>
            <p:cNvSpPr/>
            <p:nvPr/>
          </p:nvSpPr>
          <p:spPr>
            <a:xfrm>
              <a:off x="36132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102"/>
            <p:cNvSpPr/>
            <p:nvPr/>
          </p:nvSpPr>
          <p:spPr>
            <a:xfrm>
              <a:off x="36050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102"/>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102"/>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102"/>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102"/>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102"/>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102"/>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102"/>
            <p:cNvSpPr/>
            <p:nvPr/>
          </p:nvSpPr>
          <p:spPr>
            <a:xfrm>
              <a:off x="415102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102"/>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102"/>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102"/>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102"/>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102"/>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102"/>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102"/>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102"/>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102"/>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102"/>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102"/>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102"/>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102"/>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102"/>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102"/>
            <p:cNvSpPr/>
            <p:nvPr/>
          </p:nvSpPr>
          <p:spPr>
            <a:xfrm>
              <a:off x="6292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102"/>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102"/>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102"/>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102"/>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102"/>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102"/>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102"/>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102"/>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102"/>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102"/>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102"/>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102"/>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102"/>
            <p:cNvSpPr/>
            <p:nvPr/>
          </p:nvSpPr>
          <p:spPr>
            <a:xfrm>
              <a:off x="8182306"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102"/>
            <p:cNvSpPr/>
            <p:nvPr/>
          </p:nvSpPr>
          <p:spPr>
            <a:xfrm>
              <a:off x="8174914"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102"/>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102"/>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102"/>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102"/>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102"/>
            <p:cNvSpPr/>
            <p:nvPr/>
          </p:nvSpPr>
          <p:spPr>
            <a:xfrm>
              <a:off x="2530546"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102"/>
            <p:cNvSpPr/>
            <p:nvPr/>
          </p:nvSpPr>
          <p:spPr>
            <a:xfrm>
              <a:off x="2530546"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102"/>
            <p:cNvSpPr/>
            <p:nvPr/>
          </p:nvSpPr>
          <p:spPr>
            <a:xfrm>
              <a:off x="2538773"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102"/>
            <p:cNvSpPr/>
            <p:nvPr/>
          </p:nvSpPr>
          <p:spPr>
            <a:xfrm>
              <a:off x="2530546"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102"/>
            <p:cNvSpPr/>
            <p:nvPr/>
          </p:nvSpPr>
          <p:spPr>
            <a:xfrm>
              <a:off x="2538773"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102"/>
            <p:cNvSpPr/>
            <p:nvPr/>
          </p:nvSpPr>
          <p:spPr>
            <a:xfrm>
              <a:off x="2530546"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102"/>
            <p:cNvSpPr/>
            <p:nvPr/>
          </p:nvSpPr>
          <p:spPr>
            <a:xfrm>
              <a:off x="2538773"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102"/>
            <p:cNvSpPr/>
            <p:nvPr/>
          </p:nvSpPr>
          <p:spPr>
            <a:xfrm>
              <a:off x="2530546"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102"/>
            <p:cNvSpPr/>
            <p:nvPr/>
          </p:nvSpPr>
          <p:spPr>
            <a:xfrm>
              <a:off x="2538773"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102"/>
            <p:cNvSpPr/>
            <p:nvPr/>
          </p:nvSpPr>
          <p:spPr>
            <a:xfrm>
              <a:off x="2530546"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102"/>
            <p:cNvSpPr/>
            <p:nvPr/>
          </p:nvSpPr>
          <p:spPr>
            <a:xfrm>
              <a:off x="2538773"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102"/>
            <p:cNvSpPr/>
            <p:nvPr/>
          </p:nvSpPr>
          <p:spPr>
            <a:xfrm>
              <a:off x="2538773"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102"/>
            <p:cNvSpPr/>
            <p:nvPr/>
          </p:nvSpPr>
          <p:spPr>
            <a:xfrm>
              <a:off x="2530546"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102"/>
            <p:cNvSpPr/>
            <p:nvPr/>
          </p:nvSpPr>
          <p:spPr>
            <a:xfrm>
              <a:off x="2530546"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28" name="Shape 628"/>
        <p:cNvGrpSpPr/>
        <p:nvPr/>
      </p:nvGrpSpPr>
      <p:grpSpPr>
        <a:xfrm>
          <a:off x="0" y="0"/>
          <a:ext cx="0" cy="0"/>
          <a:chOff x="0" y="0"/>
          <a:chExt cx="0" cy="0"/>
        </a:xfrm>
      </p:grpSpPr>
      <p:grpSp>
        <p:nvGrpSpPr>
          <p:cNvPr id="629" name="Google Shape;629;p85"/>
          <p:cNvGrpSpPr/>
          <p:nvPr/>
        </p:nvGrpSpPr>
        <p:grpSpPr>
          <a:xfrm>
            <a:off x="189" y="52"/>
            <a:ext cx="9144013" cy="5143533"/>
            <a:chOff x="4088025" y="1324225"/>
            <a:chExt cx="1348575" cy="1101800"/>
          </a:xfrm>
        </p:grpSpPr>
        <p:sp>
          <p:nvSpPr>
            <p:cNvPr id="630" name="Google Shape;630;p8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8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8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8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8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8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8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8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8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85"/>
          <p:cNvGrpSpPr/>
          <p:nvPr/>
        </p:nvGrpSpPr>
        <p:grpSpPr>
          <a:xfrm>
            <a:off x="145881" y="206"/>
            <a:ext cx="8852238" cy="5143474"/>
            <a:chOff x="145881" y="206"/>
            <a:chExt cx="8852238" cy="5143474"/>
          </a:xfrm>
        </p:grpSpPr>
        <p:grpSp>
          <p:nvGrpSpPr>
            <p:cNvPr id="681" name="Google Shape;681;p85"/>
            <p:cNvGrpSpPr/>
            <p:nvPr/>
          </p:nvGrpSpPr>
          <p:grpSpPr>
            <a:xfrm>
              <a:off x="145881" y="206"/>
              <a:ext cx="600248" cy="4852321"/>
              <a:chOff x="384275" y="206"/>
              <a:chExt cx="600248" cy="4852321"/>
            </a:xfrm>
          </p:grpSpPr>
          <p:sp>
            <p:nvSpPr>
              <p:cNvPr id="682" name="Google Shape;682;p85"/>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5"/>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5"/>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5"/>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5"/>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5"/>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5"/>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5"/>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5"/>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5"/>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5"/>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5"/>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5"/>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5"/>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5"/>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5"/>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5"/>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5"/>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 name="Google Shape;700;p85"/>
              <p:cNvGrpSpPr/>
              <p:nvPr/>
            </p:nvGrpSpPr>
            <p:grpSpPr>
              <a:xfrm>
                <a:off x="384275" y="206"/>
                <a:ext cx="53414" cy="4852321"/>
                <a:chOff x="418506" y="206"/>
                <a:chExt cx="53414" cy="4852321"/>
              </a:xfrm>
            </p:grpSpPr>
            <p:sp>
              <p:nvSpPr>
                <p:cNvPr id="701" name="Google Shape;701;p85"/>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5"/>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5"/>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5"/>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85"/>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5"/>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5"/>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5"/>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5"/>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5"/>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5"/>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5"/>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5"/>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5"/>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5"/>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5"/>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5"/>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5"/>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5"/>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5"/>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5"/>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5"/>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5"/>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5"/>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5"/>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5"/>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5"/>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5"/>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5"/>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5"/>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5"/>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5"/>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5"/>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5"/>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 name="Google Shape;735;p85"/>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5"/>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5"/>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5"/>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5"/>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5"/>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5"/>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5"/>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p85"/>
            <p:cNvGrpSpPr/>
            <p:nvPr/>
          </p:nvGrpSpPr>
          <p:grpSpPr>
            <a:xfrm>
              <a:off x="8398705" y="206"/>
              <a:ext cx="599414" cy="5143474"/>
              <a:chOff x="8322446" y="206"/>
              <a:chExt cx="599414" cy="5143474"/>
            </a:xfrm>
          </p:grpSpPr>
          <p:sp>
            <p:nvSpPr>
              <p:cNvPr id="744" name="Google Shape;744;p85"/>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5"/>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85"/>
              <p:cNvGrpSpPr/>
              <p:nvPr/>
            </p:nvGrpSpPr>
            <p:grpSpPr>
              <a:xfrm>
                <a:off x="8322446" y="206"/>
                <a:ext cx="599414" cy="5143474"/>
                <a:chOff x="8160192" y="206"/>
                <a:chExt cx="599414" cy="5143474"/>
              </a:xfrm>
            </p:grpSpPr>
            <p:grpSp>
              <p:nvGrpSpPr>
                <p:cNvPr id="747" name="Google Shape;747;p85"/>
                <p:cNvGrpSpPr/>
                <p:nvPr/>
              </p:nvGrpSpPr>
              <p:grpSpPr>
                <a:xfrm>
                  <a:off x="8706192" y="206"/>
                  <a:ext cx="53414" cy="5143474"/>
                  <a:chOff x="8511811" y="206"/>
                  <a:chExt cx="53414" cy="5143474"/>
                </a:xfrm>
              </p:grpSpPr>
              <p:sp>
                <p:nvSpPr>
                  <p:cNvPr id="748" name="Google Shape;748;p85"/>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5"/>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5"/>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5"/>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5"/>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85"/>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85"/>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85"/>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5"/>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5"/>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5"/>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5"/>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85"/>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85"/>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5"/>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5"/>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5"/>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85"/>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85"/>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85"/>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5"/>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85"/>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5"/>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85"/>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85"/>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5"/>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85"/>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5"/>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85"/>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5"/>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85"/>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5"/>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85"/>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5"/>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85"/>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85"/>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4" name="Google Shape;784;p85"/>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5"/>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5"/>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5"/>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5"/>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5"/>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5"/>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5"/>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5"/>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5"/>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85"/>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5"/>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5"/>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5"/>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5"/>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5"/>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5"/>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5"/>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5"/>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5"/>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5"/>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5"/>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85"/>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5"/>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808" name="Google Shape;808;p8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809" name="Google Shape;809;p85"/>
          <p:cNvSpPr txBox="1"/>
          <p:nvPr>
            <p:ph idx="1" type="subTitle"/>
          </p:nvPr>
        </p:nvSpPr>
        <p:spPr>
          <a:xfrm>
            <a:off x="2302364" y="1848852"/>
            <a:ext cx="54537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810" name="Google Shape;810;p85"/>
          <p:cNvSpPr txBox="1"/>
          <p:nvPr>
            <p:ph idx="2" type="subTitle"/>
          </p:nvPr>
        </p:nvSpPr>
        <p:spPr>
          <a:xfrm>
            <a:off x="2302364" y="1236775"/>
            <a:ext cx="5453700" cy="69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sz="1600"/>
            </a:lvl2pPr>
            <a:lvl3pPr lvl="2" algn="l">
              <a:lnSpc>
                <a:spcPct val="100000"/>
              </a:lnSpc>
              <a:spcBef>
                <a:spcPts val="0"/>
              </a:spcBef>
              <a:spcAft>
                <a:spcPts val="0"/>
              </a:spcAft>
              <a:buSzPts val="1500"/>
              <a:buNone/>
              <a:defRPr sz="1600"/>
            </a:lvl3pPr>
            <a:lvl4pPr lvl="3" algn="l">
              <a:lnSpc>
                <a:spcPct val="100000"/>
              </a:lnSpc>
              <a:spcBef>
                <a:spcPts val="0"/>
              </a:spcBef>
              <a:spcAft>
                <a:spcPts val="0"/>
              </a:spcAft>
              <a:buSzPts val="1500"/>
              <a:buNone/>
              <a:defRPr sz="1600"/>
            </a:lvl4pPr>
            <a:lvl5pPr lvl="4" algn="l">
              <a:lnSpc>
                <a:spcPct val="100000"/>
              </a:lnSpc>
              <a:spcBef>
                <a:spcPts val="0"/>
              </a:spcBef>
              <a:spcAft>
                <a:spcPts val="0"/>
              </a:spcAft>
              <a:buSzPts val="1500"/>
              <a:buNone/>
              <a:defRPr sz="1600"/>
            </a:lvl5pPr>
            <a:lvl6pPr lvl="5" algn="l">
              <a:lnSpc>
                <a:spcPct val="100000"/>
              </a:lnSpc>
              <a:spcBef>
                <a:spcPts val="0"/>
              </a:spcBef>
              <a:spcAft>
                <a:spcPts val="0"/>
              </a:spcAft>
              <a:buSzPts val="1500"/>
              <a:buNone/>
              <a:defRPr sz="1600"/>
            </a:lvl6pPr>
            <a:lvl7pPr lvl="6" algn="l">
              <a:lnSpc>
                <a:spcPct val="100000"/>
              </a:lnSpc>
              <a:spcBef>
                <a:spcPts val="0"/>
              </a:spcBef>
              <a:spcAft>
                <a:spcPts val="0"/>
              </a:spcAft>
              <a:buSzPts val="1500"/>
              <a:buNone/>
              <a:defRPr sz="1600"/>
            </a:lvl7pPr>
            <a:lvl8pPr lvl="7" algn="l">
              <a:lnSpc>
                <a:spcPct val="100000"/>
              </a:lnSpc>
              <a:spcBef>
                <a:spcPts val="0"/>
              </a:spcBef>
              <a:spcAft>
                <a:spcPts val="0"/>
              </a:spcAft>
              <a:buSzPts val="1500"/>
              <a:buNone/>
              <a:defRPr sz="1600"/>
            </a:lvl8pPr>
            <a:lvl9pPr lvl="8" algn="l">
              <a:lnSpc>
                <a:spcPct val="100000"/>
              </a:lnSpc>
              <a:spcBef>
                <a:spcPts val="0"/>
              </a:spcBef>
              <a:spcAft>
                <a:spcPts val="0"/>
              </a:spcAft>
              <a:buSzPts val="1500"/>
              <a:buNone/>
              <a:defRPr sz="1600"/>
            </a:lvl9pPr>
          </a:lstStyle>
          <a:p/>
        </p:txBody>
      </p:sp>
      <p:sp>
        <p:nvSpPr>
          <p:cNvPr id="811" name="Google Shape;811;p85"/>
          <p:cNvSpPr txBox="1"/>
          <p:nvPr>
            <p:ph idx="3" type="subTitle"/>
          </p:nvPr>
        </p:nvSpPr>
        <p:spPr>
          <a:xfrm>
            <a:off x="2302364" y="2972664"/>
            <a:ext cx="54537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812" name="Google Shape;812;p85"/>
          <p:cNvSpPr txBox="1"/>
          <p:nvPr>
            <p:ph idx="4" type="subTitle"/>
          </p:nvPr>
        </p:nvSpPr>
        <p:spPr>
          <a:xfrm>
            <a:off x="2302364" y="2360586"/>
            <a:ext cx="5453700" cy="69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sz="1600"/>
            </a:lvl2pPr>
            <a:lvl3pPr lvl="2" algn="l">
              <a:lnSpc>
                <a:spcPct val="100000"/>
              </a:lnSpc>
              <a:spcBef>
                <a:spcPts val="0"/>
              </a:spcBef>
              <a:spcAft>
                <a:spcPts val="0"/>
              </a:spcAft>
              <a:buSzPts val="1500"/>
              <a:buNone/>
              <a:defRPr sz="1600"/>
            </a:lvl3pPr>
            <a:lvl4pPr lvl="3" algn="l">
              <a:lnSpc>
                <a:spcPct val="100000"/>
              </a:lnSpc>
              <a:spcBef>
                <a:spcPts val="0"/>
              </a:spcBef>
              <a:spcAft>
                <a:spcPts val="0"/>
              </a:spcAft>
              <a:buSzPts val="1500"/>
              <a:buNone/>
              <a:defRPr sz="1600"/>
            </a:lvl4pPr>
            <a:lvl5pPr lvl="4" algn="l">
              <a:lnSpc>
                <a:spcPct val="100000"/>
              </a:lnSpc>
              <a:spcBef>
                <a:spcPts val="0"/>
              </a:spcBef>
              <a:spcAft>
                <a:spcPts val="0"/>
              </a:spcAft>
              <a:buSzPts val="1500"/>
              <a:buNone/>
              <a:defRPr sz="1600"/>
            </a:lvl5pPr>
            <a:lvl6pPr lvl="5" algn="l">
              <a:lnSpc>
                <a:spcPct val="100000"/>
              </a:lnSpc>
              <a:spcBef>
                <a:spcPts val="0"/>
              </a:spcBef>
              <a:spcAft>
                <a:spcPts val="0"/>
              </a:spcAft>
              <a:buSzPts val="1500"/>
              <a:buNone/>
              <a:defRPr sz="1600"/>
            </a:lvl6pPr>
            <a:lvl7pPr lvl="6" algn="l">
              <a:lnSpc>
                <a:spcPct val="100000"/>
              </a:lnSpc>
              <a:spcBef>
                <a:spcPts val="0"/>
              </a:spcBef>
              <a:spcAft>
                <a:spcPts val="0"/>
              </a:spcAft>
              <a:buSzPts val="1500"/>
              <a:buNone/>
              <a:defRPr sz="1600"/>
            </a:lvl7pPr>
            <a:lvl8pPr lvl="7" algn="l">
              <a:lnSpc>
                <a:spcPct val="100000"/>
              </a:lnSpc>
              <a:spcBef>
                <a:spcPts val="0"/>
              </a:spcBef>
              <a:spcAft>
                <a:spcPts val="0"/>
              </a:spcAft>
              <a:buSzPts val="1500"/>
              <a:buNone/>
              <a:defRPr sz="1600"/>
            </a:lvl8pPr>
            <a:lvl9pPr lvl="8" algn="l">
              <a:lnSpc>
                <a:spcPct val="100000"/>
              </a:lnSpc>
              <a:spcBef>
                <a:spcPts val="0"/>
              </a:spcBef>
              <a:spcAft>
                <a:spcPts val="0"/>
              </a:spcAft>
              <a:buSzPts val="1500"/>
              <a:buNone/>
              <a:defRPr sz="1600"/>
            </a:lvl9pPr>
          </a:lstStyle>
          <a:p/>
        </p:txBody>
      </p:sp>
      <p:sp>
        <p:nvSpPr>
          <p:cNvPr id="813" name="Google Shape;813;p85"/>
          <p:cNvSpPr txBox="1"/>
          <p:nvPr>
            <p:ph idx="5" type="subTitle"/>
          </p:nvPr>
        </p:nvSpPr>
        <p:spPr>
          <a:xfrm>
            <a:off x="2302364" y="4096475"/>
            <a:ext cx="54537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814" name="Google Shape;814;p85"/>
          <p:cNvSpPr txBox="1"/>
          <p:nvPr>
            <p:ph idx="6" type="subTitle"/>
          </p:nvPr>
        </p:nvSpPr>
        <p:spPr>
          <a:xfrm>
            <a:off x="2302364" y="3484398"/>
            <a:ext cx="5453700" cy="69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sz="1600"/>
            </a:lvl2pPr>
            <a:lvl3pPr lvl="2" algn="l">
              <a:lnSpc>
                <a:spcPct val="100000"/>
              </a:lnSpc>
              <a:spcBef>
                <a:spcPts val="0"/>
              </a:spcBef>
              <a:spcAft>
                <a:spcPts val="0"/>
              </a:spcAft>
              <a:buSzPts val="1500"/>
              <a:buNone/>
              <a:defRPr sz="1600"/>
            </a:lvl3pPr>
            <a:lvl4pPr lvl="3" algn="l">
              <a:lnSpc>
                <a:spcPct val="100000"/>
              </a:lnSpc>
              <a:spcBef>
                <a:spcPts val="0"/>
              </a:spcBef>
              <a:spcAft>
                <a:spcPts val="0"/>
              </a:spcAft>
              <a:buSzPts val="1500"/>
              <a:buNone/>
              <a:defRPr sz="1600"/>
            </a:lvl4pPr>
            <a:lvl5pPr lvl="4" algn="l">
              <a:lnSpc>
                <a:spcPct val="100000"/>
              </a:lnSpc>
              <a:spcBef>
                <a:spcPts val="0"/>
              </a:spcBef>
              <a:spcAft>
                <a:spcPts val="0"/>
              </a:spcAft>
              <a:buSzPts val="1500"/>
              <a:buNone/>
              <a:defRPr sz="1600"/>
            </a:lvl5pPr>
            <a:lvl6pPr lvl="5" algn="l">
              <a:lnSpc>
                <a:spcPct val="100000"/>
              </a:lnSpc>
              <a:spcBef>
                <a:spcPts val="0"/>
              </a:spcBef>
              <a:spcAft>
                <a:spcPts val="0"/>
              </a:spcAft>
              <a:buSzPts val="1500"/>
              <a:buNone/>
              <a:defRPr sz="1600"/>
            </a:lvl6pPr>
            <a:lvl7pPr lvl="6" algn="l">
              <a:lnSpc>
                <a:spcPct val="100000"/>
              </a:lnSpc>
              <a:spcBef>
                <a:spcPts val="0"/>
              </a:spcBef>
              <a:spcAft>
                <a:spcPts val="0"/>
              </a:spcAft>
              <a:buSzPts val="1500"/>
              <a:buNone/>
              <a:defRPr sz="1600"/>
            </a:lvl7pPr>
            <a:lvl8pPr lvl="7" algn="l">
              <a:lnSpc>
                <a:spcPct val="100000"/>
              </a:lnSpc>
              <a:spcBef>
                <a:spcPts val="0"/>
              </a:spcBef>
              <a:spcAft>
                <a:spcPts val="0"/>
              </a:spcAft>
              <a:buSzPts val="1500"/>
              <a:buNone/>
              <a:defRPr sz="1600"/>
            </a:lvl8pPr>
            <a:lvl9pPr lvl="8" algn="l">
              <a:lnSpc>
                <a:spcPct val="100000"/>
              </a:lnSpc>
              <a:spcBef>
                <a:spcPts val="0"/>
              </a:spcBef>
              <a:spcAft>
                <a:spcPts val="0"/>
              </a:spcAft>
              <a:buSzPts val="15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spTree>
      <p:nvGrpSpPr>
        <p:cNvPr id="6142" name="Shape 6142"/>
        <p:cNvGrpSpPr/>
        <p:nvPr/>
      </p:nvGrpSpPr>
      <p:grpSpPr>
        <a:xfrm>
          <a:off x="0" y="0"/>
          <a:ext cx="0" cy="0"/>
          <a:chOff x="0" y="0"/>
          <a:chExt cx="0" cy="0"/>
        </a:xfrm>
      </p:grpSpPr>
      <p:grpSp>
        <p:nvGrpSpPr>
          <p:cNvPr id="6143" name="Google Shape;6143;p103"/>
          <p:cNvGrpSpPr/>
          <p:nvPr/>
        </p:nvGrpSpPr>
        <p:grpSpPr>
          <a:xfrm>
            <a:off x="189" y="52"/>
            <a:ext cx="9144013" cy="5143533"/>
            <a:chOff x="4088025" y="1324225"/>
            <a:chExt cx="1348575" cy="1101800"/>
          </a:xfrm>
        </p:grpSpPr>
        <p:sp>
          <p:nvSpPr>
            <p:cNvPr id="6144" name="Google Shape;6144;p10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10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10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10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10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10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10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10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10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10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10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10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10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10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10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10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10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10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10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10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10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10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10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10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10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10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10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10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10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10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10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10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10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10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10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10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10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10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10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10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10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10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10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10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10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10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10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10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10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10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4" name="Google Shape;6194;p103"/>
          <p:cNvGrpSpPr/>
          <p:nvPr/>
        </p:nvGrpSpPr>
        <p:grpSpPr>
          <a:xfrm>
            <a:off x="34718" y="206"/>
            <a:ext cx="9074564" cy="5143474"/>
            <a:chOff x="34718" y="206"/>
            <a:chExt cx="9074564" cy="5143474"/>
          </a:xfrm>
        </p:grpSpPr>
        <p:sp>
          <p:nvSpPr>
            <p:cNvPr id="6195" name="Google Shape;6195;p103"/>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103"/>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103"/>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103"/>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103"/>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103"/>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103"/>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103"/>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103"/>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103"/>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103"/>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103"/>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103"/>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103"/>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103"/>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103"/>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103"/>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103"/>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103"/>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103"/>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103"/>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103"/>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103"/>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103"/>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103"/>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103"/>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103"/>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103"/>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103"/>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103"/>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103"/>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103"/>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103"/>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103"/>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103"/>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103"/>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103"/>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103"/>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103"/>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103"/>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103"/>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103"/>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103"/>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103"/>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103"/>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103"/>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103"/>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103"/>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103"/>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103"/>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103"/>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103"/>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103"/>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103"/>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103"/>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103"/>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103"/>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103"/>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103"/>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103"/>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103"/>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103"/>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103"/>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103"/>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103"/>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103"/>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103"/>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103"/>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103"/>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103"/>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103"/>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103"/>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103"/>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103"/>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103"/>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103"/>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103"/>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103"/>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103"/>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103"/>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103"/>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103"/>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103"/>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103"/>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103"/>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103"/>
            <p:cNvSpPr/>
            <p:nvPr/>
          </p:nvSpPr>
          <p:spPr>
            <a:xfrm>
              <a:off x="666874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86"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103"/>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103"/>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103"/>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103"/>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103"/>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103"/>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103"/>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103"/>
            <p:cNvSpPr/>
            <p:nvPr/>
          </p:nvSpPr>
          <p:spPr>
            <a:xfrm>
              <a:off x="7730589" y="506272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103"/>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103"/>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103"/>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103"/>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103"/>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103"/>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103"/>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103"/>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103"/>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103"/>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103"/>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103"/>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103"/>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103"/>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103"/>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103"/>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103"/>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103"/>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103"/>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103"/>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103"/>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103"/>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103"/>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103"/>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103"/>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103"/>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103"/>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103"/>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103"/>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103"/>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103"/>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103"/>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103"/>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103"/>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103"/>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103"/>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103"/>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103"/>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103"/>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103"/>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103"/>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103"/>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103"/>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103"/>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103"/>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103"/>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103"/>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103"/>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103"/>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103"/>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103"/>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103"/>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103"/>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103"/>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103"/>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103"/>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103"/>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103"/>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103"/>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103"/>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103"/>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103"/>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103"/>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103"/>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103"/>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103"/>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103"/>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103"/>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103"/>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103"/>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103"/>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103"/>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103"/>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103"/>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103"/>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103"/>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103"/>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103"/>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103"/>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103"/>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103"/>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103"/>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103"/>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103"/>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103"/>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103"/>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103"/>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103"/>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103"/>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103"/>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103"/>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103"/>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103"/>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103"/>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3" name="Google Shape;6383;p103"/>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103"/>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103"/>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103"/>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103"/>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103"/>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103"/>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103"/>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103"/>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103"/>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103"/>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103"/>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103"/>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103"/>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103"/>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103"/>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103"/>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103"/>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103"/>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103"/>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103"/>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103"/>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103"/>
            <p:cNvSpPr/>
            <p:nvPr/>
          </p:nvSpPr>
          <p:spPr>
            <a:xfrm>
              <a:off x="5077050"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103"/>
            <p:cNvSpPr/>
            <p:nvPr/>
          </p:nvSpPr>
          <p:spPr>
            <a:xfrm>
              <a:off x="508444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103"/>
            <p:cNvSpPr/>
            <p:nvPr/>
          </p:nvSpPr>
          <p:spPr>
            <a:xfrm>
              <a:off x="5077050"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103"/>
            <p:cNvSpPr/>
            <p:nvPr/>
          </p:nvSpPr>
          <p:spPr>
            <a:xfrm>
              <a:off x="508444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103"/>
            <p:cNvSpPr/>
            <p:nvPr/>
          </p:nvSpPr>
          <p:spPr>
            <a:xfrm>
              <a:off x="5077050"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103"/>
            <p:cNvSpPr/>
            <p:nvPr/>
          </p:nvSpPr>
          <p:spPr>
            <a:xfrm>
              <a:off x="508444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103"/>
            <p:cNvSpPr/>
            <p:nvPr/>
          </p:nvSpPr>
          <p:spPr>
            <a:xfrm>
              <a:off x="5077050"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103"/>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103"/>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103"/>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103"/>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103"/>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103"/>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103"/>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103"/>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103"/>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103"/>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103"/>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103"/>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103"/>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103"/>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103"/>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103"/>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103"/>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103"/>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103"/>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103"/>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103"/>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103"/>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103"/>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103"/>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103"/>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103"/>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103"/>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103"/>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103"/>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103"/>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103"/>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103"/>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103"/>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103"/>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103"/>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103"/>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103"/>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103"/>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103"/>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103"/>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103"/>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103"/>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103"/>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103"/>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103"/>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103"/>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103"/>
            <p:cNvSpPr/>
            <p:nvPr/>
          </p:nvSpPr>
          <p:spPr>
            <a:xfrm>
              <a:off x="561524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103"/>
            <p:cNvSpPr/>
            <p:nvPr/>
          </p:nvSpPr>
          <p:spPr>
            <a:xfrm>
              <a:off x="560701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103"/>
            <p:cNvSpPr/>
            <p:nvPr/>
          </p:nvSpPr>
          <p:spPr>
            <a:xfrm>
              <a:off x="561524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103"/>
            <p:cNvSpPr/>
            <p:nvPr/>
          </p:nvSpPr>
          <p:spPr>
            <a:xfrm>
              <a:off x="560701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103"/>
            <p:cNvSpPr/>
            <p:nvPr/>
          </p:nvSpPr>
          <p:spPr>
            <a:xfrm>
              <a:off x="561524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103"/>
            <p:cNvSpPr/>
            <p:nvPr/>
          </p:nvSpPr>
          <p:spPr>
            <a:xfrm>
              <a:off x="560701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103"/>
            <p:cNvSpPr/>
            <p:nvPr/>
          </p:nvSpPr>
          <p:spPr>
            <a:xfrm>
              <a:off x="5615245"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103"/>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103"/>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7" name="Google Shape;6467;p103"/>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103"/>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103"/>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103"/>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103"/>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103"/>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103"/>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103"/>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103"/>
            <p:cNvSpPr/>
            <p:nvPr/>
          </p:nvSpPr>
          <p:spPr>
            <a:xfrm>
              <a:off x="6146049"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103"/>
            <p:cNvSpPr/>
            <p:nvPr/>
          </p:nvSpPr>
          <p:spPr>
            <a:xfrm>
              <a:off x="6137822"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103"/>
            <p:cNvSpPr/>
            <p:nvPr/>
          </p:nvSpPr>
          <p:spPr>
            <a:xfrm>
              <a:off x="6146049"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103"/>
            <p:cNvSpPr/>
            <p:nvPr/>
          </p:nvSpPr>
          <p:spPr>
            <a:xfrm>
              <a:off x="6137822"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103"/>
            <p:cNvSpPr/>
            <p:nvPr/>
          </p:nvSpPr>
          <p:spPr>
            <a:xfrm>
              <a:off x="6146049"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103"/>
            <p:cNvSpPr/>
            <p:nvPr/>
          </p:nvSpPr>
          <p:spPr>
            <a:xfrm>
              <a:off x="6146049"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103"/>
            <p:cNvSpPr/>
            <p:nvPr/>
          </p:nvSpPr>
          <p:spPr>
            <a:xfrm>
              <a:off x="6137822"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103"/>
            <p:cNvSpPr/>
            <p:nvPr/>
          </p:nvSpPr>
          <p:spPr>
            <a:xfrm>
              <a:off x="6137822"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103"/>
            <p:cNvSpPr/>
            <p:nvPr/>
          </p:nvSpPr>
          <p:spPr>
            <a:xfrm>
              <a:off x="6146049"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103"/>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103"/>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103"/>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103"/>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103"/>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103"/>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103"/>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103"/>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103"/>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103"/>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103"/>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103"/>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103"/>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103"/>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103"/>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103"/>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103"/>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103"/>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103"/>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103"/>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103"/>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103"/>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103"/>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103"/>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103"/>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103"/>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103"/>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103"/>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103"/>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103"/>
            <p:cNvSpPr/>
            <p:nvPr/>
          </p:nvSpPr>
          <p:spPr>
            <a:xfrm>
              <a:off x="4554354"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103"/>
            <p:cNvSpPr/>
            <p:nvPr/>
          </p:nvSpPr>
          <p:spPr>
            <a:xfrm>
              <a:off x="4546128"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103"/>
            <p:cNvSpPr/>
            <p:nvPr/>
          </p:nvSpPr>
          <p:spPr>
            <a:xfrm>
              <a:off x="4554354"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103"/>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103"/>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103"/>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103"/>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103"/>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103"/>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103"/>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103"/>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103"/>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103"/>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103"/>
            <p:cNvSpPr/>
            <p:nvPr/>
          </p:nvSpPr>
          <p:spPr>
            <a:xfrm>
              <a:off x="6934205"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103"/>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103"/>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103"/>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103"/>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103"/>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103"/>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103"/>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103"/>
            <p:cNvSpPr/>
            <p:nvPr/>
          </p:nvSpPr>
          <p:spPr>
            <a:xfrm>
              <a:off x="481993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103"/>
            <p:cNvSpPr/>
            <p:nvPr/>
          </p:nvSpPr>
          <p:spPr>
            <a:xfrm>
              <a:off x="481158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103"/>
            <p:cNvSpPr/>
            <p:nvPr/>
          </p:nvSpPr>
          <p:spPr>
            <a:xfrm>
              <a:off x="481158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103"/>
            <p:cNvSpPr/>
            <p:nvPr/>
          </p:nvSpPr>
          <p:spPr>
            <a:xfrm>
              <a:off x="4819935"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103"/>
            <p:cNvSpPr/>
            <p:nvPr/>
          </p:nvSpPr>
          <p:spPr>
            <a:xfrm>
              <a:off x="4819935"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103"/>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103"/>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103"/>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103"/>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103"/>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103"/>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103"/>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103"/>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103"/>
            <p:cNvSpPr/>
            <p:nvPr/>
          </p:nvSpPr>
          <p:spPr>
            <a:xfrm>
              <a:off x="5872480"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103"/>
            <p:cNvSpPr/>
            <p:nvPr/>
          </p:nvSpPr>
          <p:spPr>
            <a:xfrm>
              <a:off x="5872480"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103"/>
            <p:cNvSpPr/>
            <p:nvPr/>
          </p:nvSpPr>
          <p:spPr>
            <a:xfrm>
              <a:off x="5880707"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103"/>
            <p:cNvSpPr/>
            <p:nvPr/>
          </p:nvSpPr>
          <p:spPr>
            <a:xfrm>
              <a:off x="5880707"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103"/>
            <p:cNvSpPr/>
            <p:nvPr/>
          </p:nvSpPr>
          <p:spPr>
            <a:xfrm>
              <a:off x="5880707"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103"/>
            <p:cNvSpPr/>
            <p:nvPr/>
          </p:nvSpPr>
          <p:spPr>
            <a:xfrm>
              <a:off x="5872480"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103"/>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103"/>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103"/>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103"/>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103"/>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103"/>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103"/>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103"/>
            <p:cNvSpPr/>
            <p:nvPr/>
          </p:nvSpPr>
          <p:spPr>
            <a:xfrm>
              <a:off x="7465128"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103"/>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103"/>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103"/>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103"/>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103"/>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103"/>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103"/>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103"/>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103"/>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103"/>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103"/>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103"/>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103"/>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103"/>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103"/>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103"/>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103"/>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103"/>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103"/>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103"/>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103"/>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103"/>
            <p:cNvSpPr/>
            <p:nvPr/>
          </p:nvSpPr>
          <p:spPr>
            <a:xfrm>
              <a:off x="4280666"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103"/>
            <p:cNvSpPr/>
            <p:nvPr/>
          </p:nvSpPr>
          <p:spPr>
            <a:xfrm>
              <a:off x="428889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103"/>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103"/>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103"/>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103"/>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103"/>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103"/>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103"/>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103"/>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103"/>
            <p:cNvSpPr/>
            <p:nvPr/>
          </p:nvSpPr>
          <p:spPr>
            <a:xfrm>
              <a:off x="534990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103"/>
            <p:cNvSpPr/>
            <p:nvPr/>
          </p:nvSpPr>
          <p:spPr>
            <a:xfrm>
              <a:off x="534155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103"/>
            <p:cNvSpPr/>
            <p:nvPr/>
          </p:nvSpPr>
          <p:spPr>
            <a:xfrm>
              <a:off x="534990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103"/>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103"/>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103"/>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103"/>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103"/>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103"/>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103"/>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103"/>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103"/>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103"/>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103"/>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103"/>
            <p:cNvSpPr/>
            <p:nvPr/>
          </p:nvSpPr>
          <p:spPr>
            <a:xfrm>
              <a:off x="6403283"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103"/>
            <p:cNvSpPr/>
            <p:nvPr/>
          </p:nvSpPr>
          <p:spPr>
            <a:xfrm>
              <a:off x="6411510"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103"/>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103"/>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103"/>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103"/>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103"/>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103"/>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103"/>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103"/>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103"/>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103"/>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103"/>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103"/>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103"/>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103"/>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2" name="Google Shape;6622;p103"/>
          <p:cNvSpPr txBox="1"/>
          <p:nvPr>
            <p:ph type="title"/>
          </p:nvPr>
        </p:nvSpPr>
        <p:spPr>
          <a:xfrm>
            <a:off x="823525" y="2182650"/>
            <a:ext cx="4734000" cy="8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6623" name="Google Shape;6623;p103"/>
          <p:cNvSpPr txBox="1"/>
          <p:nvPr>
            <p:ph idx="2" type="title"/>
          </p:nvPr>
        </p:nvSpPr>
        <p:spPr>
          <a:xfrm>
            <a:off x="2375875" y="1171925"/>
            <a:ext cx="16293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6624" name="Google Shape;6624;p103"/>
          <p:cNvSpPr txBox="1"/>
          <p:nvPr>
            <p:ph idx="1" type="subTitle"/>
          </p:nvPr>
        </p:nvSpPr>
        <p:spPr>
          <a:xfrm>
            <a:off x="1670875" y="3188215"/>
            <a:ext cx="3039300" cy="6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2">
    <p:spTree>
      <p:nvGrpSpPr>
        <p:cNvPr id="6625" name="Shape 6625"/>
        <p:cNvGrpSpPr/>
        <p:nvPr/>
      </p:nvGrpSpPr>
      <p:grpSpPr>
        <a:xfrm>
          <a:off x="0" y="0"/>
          <a:ext cx="0" cy="0"/>
          <a:chOff x="0" y="0"/>
          <a:chExt cx="0" cy="0"/>
        </a:xfrm>
      </p:grpSpPr>
      <p:grpSp>
        <p:nvGrpSpPr>
          <p:cNvPr id="6626" name="Google Shape;6626;p104"/>
          <p:cNvGrpSpPr/>
          <p:nvPr/>
        </p:nvGrpSpPr>
        <p:grpSpPr>
          <a:xfrm>
            <a:off x="189" y="52"/>
            <a:ext cx="9144013" cy="5143533"/>
            <a:chOff x="4088025" y="1324225"/>
            <a:chExt cx="1348575" cy="1101800"/>
          </a:xfrm>
        </p:grpSpPr>
        <p:sp>
          <p:nvSpPr>
            <p:cNvPr id="6627" name="Google Shape;6627;p10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10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10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10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10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10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10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10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10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10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10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10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10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10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10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10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10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10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10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10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10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10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10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10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10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10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10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10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10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10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10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10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10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10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10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10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10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10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10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10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10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10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10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10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10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10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10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10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10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10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7" name="Google Shape;6677;p104"/>
          <p:cNvGrpSpPr/>
          <p:nvPr/>
        </p:nvGrpSpPr>
        <p:grpSpPr>
          <a:xfrm>
            <a:off x="34718" y="206"/>
            <a:ext cx="9074564" cy="5143474"/>
            <a:chOff x="34718" y="206"/>
            <a:chExt cx="9074564" cy="5143474"/>
          </a:xfrm>
        </p:grpSpPr>
        <p:sp>
          <p:nvSpPr>
            <p:cNvPr id="6678" name="Google Shape;6678;p104"/>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104"/>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104"/>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104"/>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104"/>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104"/>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104"/>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104"/>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104"/>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104"/>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104"/>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104"/>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104"/>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104"/>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104"/>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104"/>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104"/>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104"/>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104"/>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104"/>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104"/>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104"/>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104"/>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104"/>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104"/>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104"/>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104"/>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104"/>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104"/>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104"/>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104"/>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104"/>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104"/>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104"/>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104"/>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104"/>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104"/>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104"/>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104"/>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104"/>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104"/>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104"/>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104"/>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104"/>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104"/>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104"/>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104"/>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104"/>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104"/>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104"/>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104"/>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104"/>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104"/>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104"/>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104"/>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104"/>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104"/>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104"/>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104"/>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104"/>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104"/>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104"/>
            <p:cNvSpPr/>
            <p:nvPr/>
          </p:nvSpPr>
          <p:spPr>
            <a:xfrm>
              <a:off x="1096324"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104"/>
            <p:cNvSpPr/>
            <p:nvPr/>
          </p:nvSpPr>
          <p:spPr>
            <a:xfrm>
              <a:off x="1096324"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104"/>
            <p:cNvSpPr/>
            <p:nvPr/>
          </p:nvSpPr>
          <p:spPr>
            <a:xfrm>
              <a:off x="1096324"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104"/>
            <p:cNvSpPr/>
            <p:nvPr/>
          </p:nvSpPr>
          <p:spPr>
            <a:xfrm>
              <a:off x="1104670"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104"/>
            <p:cNvSpPr/>
            <p:nvPr/>
          </p:nvSpPr>
          <p:spPr>
            <a:xfrm>
              <a:off x="1104670"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104"/>
            <p:cNvSpPr/>
            <p:nvPr/>
          </p:nvSpPr>
          <p:spPr>
            <a:xfrm>
              <a:off x="1104670"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104"/>
            <p:cNvSpPr/>
            <p:nvPr/>
          </p:nvSpPr>
          <p:spPr>
            <a:xfrm>
              <a:off x="1096324" y="448399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104"/>
            <p:cNvSpPr/>
            <p:nvPr/>
          </p:nvSpPr>
          <p:spPr>
            <a:xfrm>
              <a:off x="1104670"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104"/>
            <p:cNvSpPr/>
            <p:nvPr/>
          </p:nvSpPr>
          <p:spPr>
            <a:xfrm>
              <a:off x="1096324" y="477336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104"/>
            <p:cNvSpPr/>
            <p:nvPr/>
          </p:nvSpPr>
          <p:spPr>
            <a:xfrm>
              <a:off x="1104670" y="4919414"/>
              <a:ext cx="25872" cy="78213"/>
            </a:xfrm>
            <a:custGeom>
              <a:rect b="b" l="l" r="r" t="t"/>
              <a:pathLst>
                <a:path extrusionOk="0" h="656" w="217">
                  <a:moveTo>
                    <a:pt x="139" y="1"/>
                  </a:moveTo>
                  <a:lnTo>
                    <a:pt x="0" y="78"/>
                  </a:lnTo>
                  <a:lnTo>
                    <a:pt x="16" y="139"/>
                  </a:lnTo>
                  <a:lnTo>
                    <a:pt x="131" y="78"/>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104"/>
            <p:cNvSpPr/>
            <p:nvPr/>
          </p:nvSpPr>
          <p:spPr>
            <a:xfrm>
              <a:off x="109632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104"/>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104"/>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104"/>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104"/>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104"/>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104"/>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104"/>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104"/>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104"/>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104"/>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104"/>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104"/>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104"/>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104"/>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104"/>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104"/>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104"/>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104"/>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104"/>
            <p:cNvSpPr/>
            <p:nvPr/>
          </p:nvSpPr>
          <p:spPr>
            <a:xfrm>
              <a:off x="1361785"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104"/>
            <p:cNvSpPr/>
            <p:nvPr/>
          </p:nvSpPr>
          <p:spPr>
            <a:xfrm>
              <a:off x="1370012"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104"/>
            <p:cNvSpPr/>
            <p:nvPr/>
          </p:nvSpPr>
          <p:spPr>
            <a:xfrm>
              <a:off x="1361785"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104"/>
            <p:cNvSpPr/>
            <p:nvPr/>
          </p:nvSpPr>
          <p:spPr>
            <a:xfrm>
              <a:off x="1370012"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104"/>
            <p:cNvSpPr/>
            <p:nvPr/>
          </p:nvSpPr>
          <p:spPr>
            <a:xfrm>
              <a:off x="1361785"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104"/>
            <p:cNvSpPr/>
            <p:nvPr/>
          </p:nvSpPr>
          <p:spPr>
            <a:xfrm>
              <a:off x="1361785"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104"/>
            <p:cNvSpPr/>
            <p:nvPr/>
          </p:nvSpPr>
          <p:spPr>
            <a:xfrm>
              <a:off x="1370012"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104"/>
            <p:cNvSpPr/>
            <p:nvPr/>
          </p:nvSpPr>
          <p:spPr>
            <a:xfrm>
              <a:off x="1361785"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104"/>
            <p:cNvSpPr/>
            <p:nvPr/>
          </p:nvSpPr>
          <p:spPr>
            <a:xfrm>
              <a:off x="1361785"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104"/>
            <p:cNvSpPr/>
            <p:nvPr/>
          </p:nvSpPr>
          <p:spPr>
            <a:xfrm>
              <a:off x="1361785"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104"/>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104"/>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104"/>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104"/>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104"/>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104"/>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104"/>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104"/>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104"/>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104"/>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104"/>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104"/>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104"/>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104"/>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104"/>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104"/>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104"/>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104"/>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104"/>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104"/>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104"/>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104"/>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104"/>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104"/>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104"/>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104"/>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104"/>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104"/>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104"/>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104"/>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104"/>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104"/>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104"/>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104"/>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104"/>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104"/>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104"/>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104"/>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104"/>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104"/>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104"/>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104"/>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104"/>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104"/>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104"/>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104"/>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104"/>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104"/>
            <p:cNvSpPr/>
            <p:nvPr/>
          </p:nvSpPr>
          <p:spPr>
            <a:xfrm>
              <a:off x="1635354"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104"/>
            <p:cNvSpPr/>
            <p:nvPr/>
          </p:nvSpPr>
          <p:spPr>
            <a:xfrm>
              <a:off x="1635354"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104"/>
            <p:cNvSpPr/>
            <p:nvPr/>
          </p:nvSpPr>
          <p:spPr>
            <a:xfrm>
              <a:off x="16271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104"/>
            <p:cNvSpPr/>
            <p:nvPr/>
          </p:nvSpPr>
          <p:spPr>
            <a:xfrm>
              <a:off x="1635354"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104"/>
            <p:cNvSpPr/>
            <p:nvPr/>
          </p:nvSpPr>
          <p:spPr>
            <a:xfrm>
              <a:off x="1635354"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104"/>
            <p:cNvSpPr/>
            <p:nvPr/>
          </p:nvSpPr>
          <p:spPr>
            <a:xfrm>
              <a:off x="16271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104"/>
            <p:cNvSpPr/>
            <p:nvPr/>
          </p:nvSpPr>
          <p:spPr>
            <a:xfrm>
              <a:off x="1635354"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104"/>
            <p:cNvSpPr/>
            <p:nvPr/>
          </p:nvSpPr>
          <p:spPr>
            <a:xfrm>
              <a:off x="16271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104"/>
            <p:cNvSpPr/>
            <p:nvPr/>
          </p:nvSpPr>
          <p:spPr>
            <a:xfrm>
              <a:off x="1635354"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104"/>
            <p:cNvSpPr/>
            <p:nvPr/>
          </p:nvSpPr>
          <p:spPr>
            <a:xfrm>
              <a:off x="16271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104"/>
            <p:cNvSpPr/>
            <p:nvPr/>
          </p:nvSpPr>
          <p:spPr>
            <a:xfrm>
              <a:off x="1635354"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104"/>
            <p:cNvSpPr/>
            <p:nvPr/>
          </p:nvSpPr>
          <p:spPr>
            <a:xfrm>
              <a:off x="16271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104"/>
            <p:cNvSpPr/>
            <p:nvPr/>
          </p:nvSpPr>
          <p:spPr>
            <a:xfrm>
              <a:off x="16271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104"/>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104"/>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104"/>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104"/>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104"/>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104"/>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104"/>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104"/>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104"/>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104"/>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104"/>
            <p:cNvSpPr/>
            <p:nvPr/>
          </p:nvSpPr>
          <p:spPr>
            <a:xfrm>
              <a:off x="6677090"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104"/>
            <p:cNvSpPr/>
            <p:nvPr/>
          </p:nvSpPr>
          <p:spPr>
            <a:xfrm>
              <a:off x="6677090"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104"/>
            <p:cNvSpPr/>
            <p:nvPr/>
          </p:nvSpPr>
          <p:spPr>
            <a:xfrm>
              <a:off x="6677090" y="1736397"/>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104"/>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104"/>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104"/>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104"/>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104"/>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104"/>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104"/>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104"/>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104"/>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104"/>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104"/>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104"/>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104"/>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104"/>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104"/>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104"/>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104"/>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104"/>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104"/>
            <p:cNvSpPr/>
            <p:nvPr/>
          </p:nvSpPr>
          <p:spPr>
            <a:xfrm>
              <a:off x="7730589"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104"/>
            <p:cNvSpPr/>
            <p:nvPr/>
          </p:nvSpPr>
          <p:spPr>
            <a:xfrm>
              <a:off x="7738816"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104"/>
            <p:cNvSpPr/>
            <p:nvPr/>
          </p:nvSpPr>
          <p:spPr>
            <a:xfrm>
              <a:off x="7730589"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104"/>
            <p:cNvSpPr/>
            <p:nvPr/>
          </p:nvSpPr>
          <p:spPr>
            <a:xfrm>
              <a:off x="7738816"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104"/>
            <p:cNvSpPr/>
            <p:nvPr/>
          </p:nvSpPr>
          <p:spPr>
            <a:xfrm>
              <a:off x="7730589"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104"/>
            <p:cNvSpPr/>
            <p:nvPr/>
          </p:nvSpPr>
          <p:spPr>
            <a:xfrm>
              <a:off x="7730589"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104"/>
            <p:cNvSpPr/>
            <p:nvPr/>
          </p:nvSpPr>
          <p:spPr>
            <a:xfrm>
              <a:off x="7738816"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104"/>
            <p:cNvSpPr/>
            <p:nvPr/>
          </p:nvSpPr>
          <p:spPr>
            <a:xfrm>
              <a:off x="7730589"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104"/>
            <p:cNvSpPr/>
            <p:nvPr/>
          </p:nvSpPr>
          <p:spPr>
            <a:xfrm>
              <a:off x="7730589"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104"/>
            <p:cNvSpPr/>
            <p:nvPr/>
          </p:nvSpPr>
          <p:spPr>
            <a:xfrm>
              <a:off x="7730589"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104"/>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104"/>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104"/>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104"/>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104"/>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104"/>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104"/>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104"/>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104"/>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104"/>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104"/>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104"/>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104"/>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104"/>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104"/>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104"/>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104"/>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104"/>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104"/>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104"/>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104"/>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104"/>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104"/>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104"/>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104"/>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104"/>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104"/>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104"/>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104"/>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104"/>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104"/>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104"/>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104"/>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104"/>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104"/>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104"/>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104"/>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104"/>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104"/>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104"/>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104"/>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104"/>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104"/>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104"/>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104"/>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104"/>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104"/>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104"/>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104"/>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104"/>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104"/>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104"/>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104"/>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104"/>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104"/>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104"/>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104"/>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104"/>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104"/>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104"/>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104"/>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104"/>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104"/>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104"/>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104"/>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104"/>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104"/>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104"/>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104"/>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104"/>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104"/>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104"/>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104"/>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104"/>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104"/>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104"/>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104"/>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104"/>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104"/>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104"/>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104"/>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104"/>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104"/>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104"/>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104"/>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104"/>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104"/>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104"/>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104"/>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104"/>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104"/>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104"/>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104"/>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104"/>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104"/>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104"/>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104"/>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104"/>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104"/>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104"/>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104"/>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104"/>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104"/>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104"/>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104"/>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104"/>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104"/>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104"/>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104"/>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104"/>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104"/>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104"/>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104"/>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104"/>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104"/>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104"/>
            <p:cNvSpPr/>
            <p:nvPr/>
          </p:nvSpPr>
          <p:spPr>
            <a:xfrm>
              <a:off x="189258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104"/>
            <p:cNvSpPr/>
            <p:nvPr/>
          </p:nvSpPr>
          <p:spPr>
            <a:xfrm>
              <a:off x="1900815"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104"/>
            <p:cNvSpPr/>
            <p:nvPr/>
          </p:nvSpPr>
          <p:spPr>
            <a:xfrm>
              <a:off x="1892589"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104"/>
            <p:cNvSpPr/>
            <p:nvPr/>
          </p:nvSpPr>
          <p:spPr>
            <a:xfrm>
              <a:off x="1900815"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104"/>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104"/>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104"/>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104"/>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104"/>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104"/>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104"/>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104"/>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104"/>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104"/>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104"/>
            <p:cNvSpPr/>
            <p:nvPr/>
          </p:nvSpPr>
          <p:spPr>
            <a:xfrm>
              <a:off x="2166277"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104"/>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104"/>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104"/>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104"/>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104"/>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104"/>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104"/>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104"/>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104"/>
            <p:cNvSpPr/>
            <p:nvPr/>
          </p:nvSpPr>
          <p:spPr>
            <a:xfrm>
              <a:off x="2431857"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104"/>
            <p:cNvSpPr/>
            <p:nvPr/>
          </p:nvSpPr>
          <p:spPr>
            <a:xfrm>
              <a:off x="2423511"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104"/>
            <p:cNvSpPr/>
            <p:nvPr/>
          </p:nvSpPr>
          <p:spPr>
            <a:xfrm>
              <a:off x="243185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104"/>
            <p:cNvSpPr/>
            <p:nvPr/>
          </p:nvSpPr>
          <p:spPr>
            <a:xfrm>
              <a:off x="2423511"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104"/>
            <p:cNvSpPr/>
            <p:nvPr/>
          </p:nvSpPr>
          <p:spPr>
            <a:xfrm>
              <a:off x="243185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104"/>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104"/>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104"/>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104"/>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104"/>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104"/>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104"/>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104"/>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104"/>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104"/>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104"/>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104"/>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104"/>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104"/>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104"/>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104"/>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104"/>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104"/>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104"/>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104"/>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104"/>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104"/>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104"/>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104"/>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104"/>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104"/>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104"/>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104"/>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104"/>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104"/>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104"/>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104"/>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104"/>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104"/>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104"/>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104"/>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104"/>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104"/>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104"/>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104"/>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104"/>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104"/>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104"/>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104"/>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104"/>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104"/>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104"/>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104"/>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104"/>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104"/>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104"/>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104"/>
            <p:cNvSpPr/>
            <p:nvPr/>
          </p:nvSpPr>
          <p:spPr>
            <a:xfrm>
              <a:off x="2954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104"/>
            <p:cNvSpPr/>
            <p:nvPr/>
          </p:nvSpPr>
          <p:spPr>
            <a:xfrm>
              <a:off x="2962660"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104"/>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104"/>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104"/>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104"/>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104"/>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104"/>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104"/>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104"/>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104"/>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104"/>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104"/>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104"/>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104"/>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104"/>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104"/>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104"/>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104"/>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104"/>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104"/>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104"/>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104"/>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104"/>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104"/>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104"/>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104"/>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104"/>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104"/>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104"/>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104"/>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104"/>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104"/>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104"/>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104"/>
            <p:cNvSpPr/>
            <p:nvPr/>
          </p:nvSpPr>
          <p:spPr>
            <a:xfrm>
              <a:off x="720801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104"/>
            <p:cNvSpPr/>
            <p:nvPr/>
          </p:nvSpPr>
          <p:spPr>
            <a:xfrm>
              <a:off x="7199667"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104"/>
            <p:cNvSpPr/>
            <p:nvPr/>
          </p:nvSpPr>
          <p:spPr>
            <a:xfrm>
              <a:off x="720801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104"/>
            <p:cNvSpPr/>
            <p:nvPr/>
          </p:nvSpPr>
          <p:spPr>
            <a:xfrm>
              <a:off x="7199667"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104"/>
            <p:cNvSpPr/>
            <p:nvPr/>
          </p:nvSpPr>
          <p:spPr>
            <a:xfrm>
              <a:off x="7208013"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104"/>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104"/>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104"/>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104"/>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104"/>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104"/>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104"/>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104"/>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104"/>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104"/>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104"/>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104"/>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104"/>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104"/>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104"/>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104"/>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104"/>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104"/>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104"/>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104"/>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104"/>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104"/>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104"/>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104"/>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104"/>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104"/>
            <p:cNvSpPr/>
            <p:nvPr/>
          </p:nvSpPr>
          <p:spPr>
            <a:xfrm>
              <a:off x="8004158"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104"/>
            <p:cNvSpPr/>
            <p:nvPr/>
          </p:nvSpPr>
          <p:spPr>
            <a:xfrm>
              <a:off x="8004158"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104"/>
            <p:cNvSpPr/>
            <p:nvPr/>
          </p:nvSpPr>
          <p:spPr>
            <a:xfrm>
              <a:off x="8004158" y="3906219"/>
              <a:ext cx="25872" cy="78213"/>
            </a:xfrm>
            <a:custGeom>
              <a:rect b="b" l="l" r="r" t="t"/>
              <a:pathLst>
                <a:path extrusionOk="0" h="656"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104"/>
            <p:cNvSpPr/>
            <p:nvPr/>
          </p:nvSpPr>
          <p:spPr>
            <a:xfrm>
              <a:off x="7995931" y="404953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104"/>
            <p:cNvSpPr/>
            <p:nvPr/>
          </p:nvSpPr>
          <p:spPr>
            <a:xfrm>
              <a:off x="800415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104"/>
            <p:cNvSpPr/>
            <p:nvPr/>
          </p:nvSpPr>
          <p:spPr>
            <a:xfrm>
              <a:off x="7995931" y="433889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104"/>
            <p:cNvSpPr/>
            <p:nvPr/>
          </p:nvSpPr>
          <p:spPr>
            <a:xfrm>
              <a:off x="8004158" y="4484949"/>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104"/>
            <p:cNvSpPr/>
            <p:nvPr/>
          </p:nvSpPr>
          <p:spPr>
            <a:xfrm>
              <a:off x="7995931" y="462826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104"/>
            <p:cNvSpPr/>
            <p:nvPr/>
          </p:nvSpPr>
          <p:spPr>
            <a:xfrm>
              <a:off x="8004158" y="477431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104"/>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104"/>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104"/>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104"/>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104"/>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104"/>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104"/>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104"/>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104"/>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104"/>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104"/>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104"/>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104"/>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104"/>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104"/>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104"/>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104"/>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104"/>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104"/>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104"/>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104"/>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104"/>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104"/>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104"/>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104"/>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104"/>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104"/>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104"/>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104"/>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104"/>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104"/>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104"/>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104"/>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104"/>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0" name="Google Shape;7180;p104"/>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104"/>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104"/>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104"/>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4" name="Google Shape;7184;p104"/>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104"/>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104"/>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104"/>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104"/>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104"/>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104"/>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104"/>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104"/>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104"/>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104"/>
            <p:cNvSpPr/>
            <p:nvPr/>
          </p:nvSpPr>
          <p:spPr>
            <a:xfrm>
              <a:off x="6942432"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104"/>
            <p:cNvSpPr/>
            <p:nvPr/>
          </p:nvSpPr>
          <p:spPr>
            <a:xfrm>
              <a:off x="6942432"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104"/>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104"/>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104"/>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104"/>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104"/>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104"/>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104"/>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104"/>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104"/>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104"/>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104"/>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104"/>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104"/>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104"/>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104"/>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104"/>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104"/>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104"/>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104"/>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104"/>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104"/>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104"/>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104"/>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104"/>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104"/>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104"/>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104"/>
            <p:cNvSpPr/>
            <p:nvPr/>
          </p:nvSpPr>
          <p:spPr>
            <a:xfrm>
              <a:off x="7465128"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104"/>
            <p:cNvSpPr/>
            <p:nvPr/>
          </p:nvSpPr>
          <p:spPr>
            <a:xfrm>
              <a:off x="7473355"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104"/>
            <p:cNvSpPr/>
            <p:nvPr/>
          </p:nvSpPr>
          <p:spPr>
            <a:xfrm>
              <a:off x="7473355"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104"/>
            <p:cNvSpPr/>
            <p:nvPr/>
          </p:nvSpPr>
          <p:spPr>
            <a:xfrm>
              <a:off x="7465128"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104"/>
            <p:cNvSpPr/>
            <p:nvPr/>
          </p:nvSpPr>
          <p:spPr>
            <a:xfrm>
              <a:off x="7473355"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104"/>
            <p:cNvSpPr/>
            <p:nvPr/>
          </p:nvSpPr>
          <p:spPr>
            <a:xfrm>
              <a:off x="7465128"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104"/>
            <p:cNvSpPr/>
            <p:nvPr/>
          </p:nvSpPr>
          <p:spPr>
            <a:xfrm>
              <a:off x="7473355"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104"/>
            <p:cNvSpPr/>
            <p:nvPr/>
          </p:nvSpPr>
          <p:spPr>
            <a:xfrm>
              <a:off x="7465128"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104"/>
            <p:cNvSpPr/>
            <p:nvPr/>
          </p:nvSpPr>
          <p:spPr>
            <a:xfrm>
              <a:off x="7473355"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104"/>
            <p:cNvSpPr/>
            <p:nvPr/>
          </p:nvSpPr>
          <p:spPr>
            <a:xfrm>
              <a:off x="7465128"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104"/>
            <p:cNvSpPr/>
            <p:nvPr/>
          </p:nvSpPr>
          <p:spPr>
            <a:xfrm>
              <a:off x="7465128"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104"/>
            <p:cNvSpPr/>
            <p:nvPr/>
          </p:nvSpPr>
          <p:spPr>
            <a:xfrm>
              <a:off x="7473355"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104"/>
            <p:cNvSpPr/>
            <p:nvPr/>
          </p:nvSpPr>
          <p:spPr>
            <a:xfrm>
              <a:off x="7465128"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104"/>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104"/>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104"/>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104"/>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104"/>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104"/>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104"/>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104"/>
            <p:cNvSpPr/>
            <p:nvPr/>
          </p:nvSpPr>
          <p:spPr>
            <a:xfrm>
              <a:off x="3219775"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104"/>
            <p:cNvSpPr/>
            <p:nvPr/>
          </p:nvSpPr>
          <p:spPr>
            <a:xfrm>
              <a:off x="3227168"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104"/>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104"/>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104"/>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104"/>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104"/>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104"/>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104"/>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104"/>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104"/>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104"/>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104"/>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104"/>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104"/>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104"/>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104"/>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9" name="Google Shape;7259;p104"/>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104"/>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104"/>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104"/>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104"/>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104"/>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104"/>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104"/>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104"/>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104"/>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104"/>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104"/>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104"/>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104"/>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104"/>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104"/>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104"/>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104"/>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104"/>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104"/>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104"/>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104"/>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104"/>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104"/>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104"/>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104"/>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104"/>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104"/>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104"/>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104"/>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104"/>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104"/>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104"/>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104"/>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104"/>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104"/>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104"/>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104"/>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7" name="Google Shape;7297;p104"/>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104"/>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104"/>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104"/>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104"/>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104"/>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104"/>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4" name="Google Shape;7304;p104"/>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5" name="Google Shape;7305;p104"/>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104"/>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104"/>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104"/>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9" name="Google Shape;7309;p104"/>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104"/>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104"/>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104"/>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104"/>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104"/>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104"/>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104"/>
            <p:cNvSpPr/>
            <p:nvPr/>
          </p:nvSpPr>
          <p:spPr>
            <a:xfrm>
              <a:off x="269719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7" name="Google Shape;7317;p104"/>
          <p:cNvSpPr txBox="1"/>
          <p:nvPr>
            <p:ph type="title"/>
          </p:nvPr>
        </p:nvSpPr>
        <p:spPr>
          <a:xfrm>
            <a:off x="2372250" y="2182661"/>
            <a:ext cx="4399500" cy="8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318" name="Google Shape;7318;p104"/>
          <p:cNvSpPr txBox="1"/>
          <p:nvPr>
            <p:ph idx="2" type="title"/>
          </p:nvPr>
        </p:nvSpPr>
        <p:spPr>
          <a:xfrm>
            <a:off x="3757350" y="1171925"/>
            <a:ext cx="16293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319" name="Google Shape;7319;p104"/>
          <p:cNvSpPr txBox="1"/>
          <p:nvPr>
            <p:ph idx="1" type="subTitle"/>
          </p:nvPr>
        </p:nvSpPr>
        <p:spPr>
          <a:xfrm>
            <a:off x="3052350" y="3188215"/>
            <a:ext cx="3039300" cy="6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7320" name="Shape 7320"/>
        <p:cNvGrpSpPr/>
        <p:nvPr/>
      </p:nvGrpSpPr>
      <p:grpSpPr>
        <a:xfrm>
          <a:off x="0" y="0"/>
          <a:ext cx="0" cy="0"/>
          <a:chOff x="0" y="0"/>
          <a:chExt cx="0" cy="0"/>
        </a:xfrm>
      </p:grpSpPr>
      <p:grpSp>
        <p:nvGrpSpPr>
          <p:cNvPr id="7321" name="Google Shape;7321;p105"/>
          <p:cNvGrpSpPr/>
          <p:nvPr/>
        </p:nvGrpSpPr>
        <p:grpSpPr>
          <a:xfrm>
            <a:off x="189" y="52"/>
            <a:ext cx="9144013" cy="5143533"/>
            <a:chOff x="4088025" y="1324225"/>
            <a:chExt cx="1348575" cy="1101800"/>
          </a:xfrm>
        </p:grpSpPr>
        <p:sp>
          <p:nvSpPr>
            <p:cNvPr id="7322" name="Google Shape;7322;p10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10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10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10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10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10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10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10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10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10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10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10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10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10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10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10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10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10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10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1" name="Google Shape;7341;p10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10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10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10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10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10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10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10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10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10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10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10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10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10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10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10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10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10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10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10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10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10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10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10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10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10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10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10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10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10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10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72" name="Google Shape;7372;p105"/>
          <p:cNvSpPr txBox="1"/>
          <p:nvPr>
            <p:ph idx="1" type="body"/>
          </p:nvPr>
        </p:nvSpPr>
        <p:spPr>
          <a:xfrm>
            <a:off x="4748375" y="1227450"/>
            <a:ext cx="3675600" cy="33810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accent1"/>
              </a:buClr>
              <a:buSzPts val="1500"/>
              <a:buChar char="■"/>
              <a:defRPr/>
            </a:lvl1pPr>
            <a:lvl2pPr indent="-330200" lvl="1" marL="914400" algn="l">
              <a:lnSpc>
                <a:spcPct val="100000"/>
              </a:lnSpc>
              <a:spcBef>
                <a:spcPts val="100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7373" name="Google Shape;7373;p105"/>
          <p:cNvSpPr txBox="1"/>
          <p:nvPr>
            <p:ph idx="2" type="body"/>
          </p:nvPr>
        </p:nvSpPr>
        <p:spPr>
          <a:xfrm>
            <a:off x="720000" y="1227450"/>
            <a:ext cx="3675600" cy="33810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accent1"/>
              </a:buClr>
              <a:buSzPts val="1500"/>
              <a:buChar char="■"/>
              <a:defRPr/>
            </a:lvl1pPr>
            <a:lvl2pPr indent="-330200" lvl="1" marL="914400" algn="l">
              <a:lnSpc>
                <a:spcPct val="100000"/>
              </a:lnSpc>
              <a:spcBef>
                <a:spcPts val="100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7374" name="Google Shape;7374;p10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Font typeface="Fredoka"/>
              <a:buNone/>
              <a:defRPr sz="3200"/>
            </a:lvl1pPr>
            <a:lvl2pPr lvl="1" algn="ctr">
              <a:lnSpc>
                <a:spcPct val="100000"/>
              </a:lnSpc>
              <a:spcBef>
                <a:spcPts val="0"/>
              </a:spcBef>
              <a:spcAft>
                <a:spcPts val="0"/>
              </a:spcAft>
              <a:buSzPts val="3600"/>
              <a:buFont typeface="Fredoka"/>
              <a:buNone/>
              <a:defRPr sz="3600">
                <a:latin typeface="Fredoka"/>
                <a:ea typeface="Fredoka"/>
                <a:cs typeface="Fredoka"/>
                <a:sym typeface="Fredoka"/>
              </a:defRPr>
            </a:lvl2pPr>
            <a:lvl3pPr lvl="2" algn="ctr">
              <a:lnSpc>
                <a:spcPct val="100000"/>
              </a:lnSpc>
              <a:spcBef>
                <a:spcPts val="0"/>
              </a:spcBef>
              <a:spcAft>
                <a:spcPts val="0"/>
              </a:spcAft>
              <a:buSzPts val="3600"/>
              <a:buFont typeface="Fredoka"/>
              <a:buNone/>
              <a:defRPr sz="3600">
                <a:latin typeface="Fredoka"/>
                <a:ea typeface="Fredoka"/>
                <a:cs typeface="Fredoka"/>
                <a:sym typeface="Fredoka"/>
              </a:defRPr>
            </a:lvl3pPr>
            <a:lvl4pPr lvl="3" algn="ctr">
              <a:lnSpc>
                <a:spcPct val="100000"/>
              </a:lnSpc>
              <a:spcBef>
                <a:spcPts val="0"/>
              </a:spcBef>
              <a:spcAft>
                <a:spcPts val="0"/>
              </a:spcAft>
              <a:buSzPts val="3600"/>
              <a:buFont typeface="Fredoka"/>
              <a:buNone/>
              <a:defRPr sz="3600">
                <a:latin typeface="Fredoka"/>
                <a:ea typeface="Fredoka"/>
                <a:cs typeface="Fredoka"/>
                <a:sym typeface="Fredoka"/>
              </a:defRPr>
            </a:lvl4pPr>
            <a:lvl5pPr lvl="4" algn="ctr">
              <a:lnSpc>
                <a:spcPct val="100000"/>
              </a:lnSpc>
              <a:spcBef>
                <a:spcPts val="0"/>
              </a:spcBef>
              <a:spcAft>
                <a:spcPts val="0"/>
              </a:spcAft>
              <a:buSzPts val="3600"/>
              <a:buFont typeface="Fredoka"/>
              <a:buNone/>
              <a:defRPr sz="3600">
                <a:latin typeface="Fredoka"/>
                <a:ea typeface="Fredoka"/>
                <a:cs typeface="Fredoka"/>
                <a:sym typeface="Fredoka"/>
              </a:defRPr>
            </a:lvl5pPr>
            <a:lvl6pPr lvl="5" algn="ctr">
              <a:lnSpc>
                <a:spcPct val="100000"/>
              </a:lnSpc>
              <a:spcBef>
                <a:spcPts val="0"/>
              </a:spcBef>
              <a:spcAft>
                <a:spcPts val="0"/>
              </a:spcAft>
              <a:buSzPts val="3600"/>
              <a:buFont typeface="Fredoka"/>
              <a:buNone/>
              <a:defRPr sz="3600">
                <a:latin typeface="Fredoka"/>
                <a:ea typeface="Fredoka"/>
                <a:cs typeface="Fredoka"/>
                <a:sym typeface="Fredoka"/>
              </a:defRPr>
            </a:lvl6pPr>
            <a:lvl7pPr lvl="6" algn="ctr">
              <a:lnSpc>
                <a:spcPct val="100000"/>
              </a:lnSpc>
              <a:spcBef>
                <a:spcPts val="0"/>
              </a:spcBef>
              <a:spcAft>
                <a:spcPts val="0"/>
              </a:spcAft>
              <a:buSzPts val="3600"/>
              <a:buFont typeface="Fredoka"/>
              <a:buNone/>
              <a:defRPr sz="3600">
                <a:latin typeface="Fredoka"/>
                <a:ea typeface="Fredoka"/>
                <a:cs typeface="Fredoka"/>
                <a:sym typeface="Fredoka"/>
              </a:defRPr>
            </a:lvl7pPr>
            <a:lvl8pPr lvl="7" algn="ctr">
              <a:lnSpc>
                <a:spcPct val="100000"/>
              </a:lnSpc>
              <a:spcBef>
                <a:spcPts val="0"/>
              </a:spcBef>
              <a:spcAft>
                <a:spcPts val="0"/>
              </a:spcAft>
              <a:buSzPts val="3600"/>
              <a:buFont typeface="Fredoka"/>
              <a:buNone/>
              <a:defRPr sz="3600">
                <a:latin typeface="Fredoka"/>
                <a:ea typeface="Fredoka"/>
                <a:cs typeface="Fredoka"/>
                <a:sym typeface="Fredoka"/>
              </a:defRPr>
            </a:lvl8pPr>
            <a:lvl9pPr lvl="8" algn="ctr">
              <a:lnSpc>
                <a:spcPct val="100000"/>
              </a:lnSpc>
              <a:spcBef>
                <a:spcPts val="0"/>
              </a:spcBef>
              <a:spcAft>
                <a:spcPts val="0"/>
              </a:spcAft>
              <a:buSzPts val="3600"/>
              <a:buFont typeface="Fredoka"/>
              <a:buNone/>
              <a:defRPr sz="3600">
                <a:latin typeface="Fredoka"/>
                <a:ea typeface="Fredoka"/>
                <a:cs typeface="Fredoka"/>
                <a:sym typeface="Fredoka"/>
              </a:defRPr>
            </a:lvl9pPr>
          </a:lstStyle>
          <a:p/>
        </p:txBody>
      </p:sp>
      <p:grpSp>
        <p:nvGrpSpPr>
          <p:cNvPr id="7375" name="Google Shape;7375;p105"/>
          <p:cNvGrpSpPr/>
          <p:nvPr/>
        </p:nvGrpSpPr>
        <p:grpSpPr>
          <a:xfrm>
            <a:off x="145881" y="206"/>
            <a:ext cx="8852238" cy="5143474"/>
            <a:chOff x="145881" y="206"/>
            <a:chExt cx="8852238" cy="5143474"/>
          </a:xfrm>
        </p:grpSpPr>
        <p:grpSp>
          <p:nvGrpSpPr>
            <p:cNvPr id="7376" name="Google Shape;7376;p105"/>
            <p:cNvGrpSpPr/>
            <p:nvPr/>
          </p:nvGrpSpPr>
          <p:grpSpPr>
            <a:xfrm>
              <a:off x="145881" y="206"/>
              <a:ext cx="600248" cy="4852321"/>
              <a:chOff x="384275" y="206"/>
              <a:chExt cx="600248" cy="4852321"/>
            </a:xfrm>
          </p:grpSpPr>
          <p:sp>
            <p:nvSpPr>
              <p:cNvPr id="7377" name="Google Shape;7377;p105"/>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105"/>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105"/>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105"/>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105"/>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105"/>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105"/>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105"/>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105"/>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105"/>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105"/>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105"/>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105"/>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105"/>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105"/>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105"/>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105"/>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105"/>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95" name="Google Shape;7395;p105"/>
              <p:cNvGrpSpPr/>
              <p:nvPr/>
            </p:nvGrpSpPr>
            <p:grpSpPr>
              <a:xfrm>
                <a:off x="384275" y="206"/>
                <a:ext cx="53414" cy="4852321"/>
                <a:chOff x="418506" y="206"/>
                <a:chExt cx="53414" cy="4852321"/>
              </a:xfrm>
            </p:grpSpPr>
            <p:sp>
              <p:nvSpPr>
                <p:cNvPr id="7396" name="Google Shape;7396;p105"/>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105"/>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105"/>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105"/>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105"/>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105"/>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105"/>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105"/>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105"/>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105"/>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105"/>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105"/>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105"/>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105"/>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105"/>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105"/>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105"/>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105"/>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105"/>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105"/>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105"/>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105"/>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105"/>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105"/>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105"/>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105"/>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105"/>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105"/>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105"/>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105"/>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105"/>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105"/>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105"/>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105"/>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30" name="Google Shape;7430;p105"/>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105"/>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105"/>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105"/>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105"/>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105"/>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105"/>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105"/>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8" name="Google Shape;7438;p105"/>
            <p:cNvGrpSpPr/>
            <p:nvPr/>
          </p:nvGrpSpPr>
          <p:grpSpPr>
            <a:xfrm>
              <a:off x="8398705" y="206"/>
              <a:ext cx="599414" cy="5143474"/>
              <a:chOff x="8322446" y="206"/>
              <a:chExt cx="599414" cy="5143474"/>
            </a:xfrm>
          </p:grpSpPr>
          <p:sp>
            <p:nvSpPr>
              <p:cNvPr id="7439" name="Google Shape;7439;p105"/>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105"/>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41" name="Google Shape;7441;p105"/>
              <p:cNvGrpSpPr/>
              <p:nvPr/>
            </p:nvGrpSpPr>
            <p:grpSpPr>
              <a:xfrm>
                <a:off x="8322446" y="206"/>
                <a:ext cx="599414" cy="5143474"/>
                <a:chOff x="8160192" y="206"/>
                <a:chExt cx="599414" cy="5143474"/>
              </a:xfrm>
            </p:grpSpPr>
            <p:grpSp>
              <p:nvGrpSpPr>
                <p:cNvPr id="7442" name="Google Shape;7442;p105"/>
                <p:cNvGrpSpPr/>
                <p:nvPr/>
              </p:nvGrpSpPr>
              <p:grpSpPr>
                <a:xfrm>
                  <a:off x="8706192" y="206"/>
                  <a:ext cx="53414" cy="5143474"/>
                  <a:chOff x="8511811" y="206"/>
                  <a:chExt cx="53414" cy="5143474"/>
                </a:xfrm>
              </p:grpSpPr>
              <p:sp>
                <p:nvSpPr>
                  <p:cNvPr id="7443" name="Google Shape;7443;p105"/>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105"/>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105"/>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105"/>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105"/>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105"/>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105"/>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105"/>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105"/>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105"/>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105"/>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105"/>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105"/>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105"/>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105"/>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105"/>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105"/>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105"/>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105"/>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105"/>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105"/>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105"/>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105"/>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105"/>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105"/>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105"/>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105"/>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105"/>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105"/>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105"/>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105"/>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105"/>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105"/>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105"/>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105"/>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105"/>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9" name="Google Shape;7479;p105"/>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105"/>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105"/>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105"/>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105"/>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105"/>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105"/>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105"/>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105"/>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105"/>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105"/>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105"/>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105"/>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105"/>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105"/>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105"/>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105"/>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105"/>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105"/>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105"/>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105"/>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105"/>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105"/>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105"/>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_1_1">
    <p:spTree>
      <p:nvGrpSpPr>
        <p:cNvPr id="7503" name="Shape 7503"/>
        <p:cNvGrpSpPr/>
        <p:nvPr/>
      </p:nvGrpSpPr>
      <p:grpSpPr>
        <a:xfrm>
          <a:off x="0" y="0"/>
          <a:ext cx="0" cy="0"/>
          <a:chOff x="0" y="0"/>
          <a:chExt cx="0" cy="0"/>
        </a:xfrm>
      </p:grpSpPr>
      <p:grpSp>
        <p:nvGrpSpPr>
          <p:cNvPr id="7504" name="Google Shape;7504;p106"/>
          <p:cNvGrpSpPr/>
          <p:nvPr/>
        </p:nvGrpSpPr>
        <p:grpSpPr>
          <a:xfrm>
            <a:off x="189" y="52"/>
            <a:ext cx="9144013" cy="5143533"/>
            <a:chOff x="4088025" y="1324225"/>
            <a:chExt cx="1348575" cy="1101800"/>
          </a:xfrm>
        </p:grpSpPr>
        <p:sp>
          <p:nvSpPr>
            <p:cNvPr id="7505" name="Google Shape;7505;p10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10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10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10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10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10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10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10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10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10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10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10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10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10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10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10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10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10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10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10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10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10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10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10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10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10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10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10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10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10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10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10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10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10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10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10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10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10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10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10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10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10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10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10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10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10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10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2" name="Google Shape;7552;p10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10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10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5" name="Google Shape;7555;p106"/>
          <p:cNvGrpSpPr/>
          <p:nvPr/>
        </p:nvGrpSpPr>
        <p:grpSpPr>
          <a:xfrm>
            <a:off x="91189" y="206"/>
            <a:ext cx="8961622" cy="5143474"/>
            <a:chOff x="91189" y="206"/>
            <a:chExt cx="8961622" cy="5143474"/>
          </a:xfrm>
        </p:grpSpPr>
        <p:grpSp>
          <p:nvGrpSpPr>
            <p:cNvPr id="7556" name="Google Shape;7556;p106"/>
            <p:cNvGrpSpPr/>
            <p:nvPr/>
          </p:nvGrpSpPr>
          <p:grpSpPr>
            <a:xfrm>
              <a:off x="8204921" y="206"/>
              <a:ext cx="847890" cy="5143474"/>
              <a:chOff x="8128721" y="206"/>
              <a:chExt cx="847890" cy="5143474"/>
            </a:xfrm>
          </p:grpSpPr>
          <p:grpSp>
            <p:nvGrpSpPr>
              <p:cNvPr id="7557" name="Google Shape;7557;p106"/>
              <p:cNvGrpSpPr/>
              <p:nvPr/>
            </p:nvGrpSpPr>
            <p:grpSpPr>
              <a:xfrm>
                <a:off x="8393229" y="206"/>
                <a:ext cx="53414" cy="5143474"/>
                <a:chOff x="8511811" y="206"/>
                <a:chExt cx="53414" cy="5143474"/>
              </a:xfrm>
            </p:grpSpPr>
            <p:sp>
              <p:nvSpPr>
                <p:cNvPr id="7558" name="Google Shape;7558;p106"/>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106"/>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106"/>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106"/>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106"/>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106"/>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106"/>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106"/>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106"/>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106"/>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106"/>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106"/>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106"/>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1" name="Google Shape;7571;p106"/>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106"/>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106"/>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106"/>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106"/>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106"/>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106"/>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106"/>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106"/>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106"/>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106"/>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106"/>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106"/>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106"/>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106"/>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106"/>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106"/>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106"/>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106"/>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106"/>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106"/>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106"/>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106"/>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4" name="Google Shape;7594;p106"/>
              <p:cNvGrpSpPr/>
              <p:nvPr/>
            </p:nvGrpSpPr>
            <p:grpSpPr>
              <a:xfrm>
                <a:off x="8658690" y="206"/>
                <a:ext cx="53414" cy="5143474"/>
                <a:chOff x="8712171" y="206"/>
                <a:chExt cx="53414" cy="5143474"/>
              </a:xfrm>
            </p:grpSpPr>
            <p:sp>
              <p:nvSpPr>
                <p:cNvPr id="7595" name="Google Shape;7595;p106"/>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6" name="Google Shape;7596;p106"/>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106"/>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106"/>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106"/>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0" name="Google Shape;7600;p106"/>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106"/>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106"/>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106"/>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106"/>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106"/>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106"/>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106"/>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106"/>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106"/>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106"/>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106"/>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2" name="Google Shape;7612;p106"/>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106"/>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106"/>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106"/>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106"/>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106"/>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106"/>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106"/>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106"/>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106"/>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106"/>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106"/>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106"/>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106"/>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106"/>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106"/>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106"/>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106"/>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106"/>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1" name="Google Shape;7631;p106"/>
              <p:cNvGrpSpPr/>
              <p:nvPr/>
            </p:nvGrpSpPr>
            <p:grpSpPr>
              <a:xfrm>
                <a:off x="8924151" y="206"/>
                <a:ext cx="52460" cy="4852321"/>
                <a:chOff x="8855639" y="206"/>
                <a:chExt cx="52460" cy="4852321"/>
              </a:xfrm>
            </p:grpSpPr>
            <p:sp>
              <p:nvSpPr>
                <p:cNvPr id="7632" name="Google Shape;7632;p106"/>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106"/>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106"/>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106"/>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106"/>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106"/>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106"/>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106"/>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106"/>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106"/>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106"/>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106"/>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106"/>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106"/>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p106"/>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p106"/>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p106"/>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p106"/>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106"/>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p106"/>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p106"/>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106"/>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4" name="Google Shape;7654;p106"/>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106"/>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106"/>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106"/>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106"/>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106"/>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106"/>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p106"/>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p106"/>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106"/>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106"/>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5" name="Google Shape;7665;p106"/>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6" name="Google Shape;7666;p106"/>
              <p:cNvSpPr/>
              <p:nvPr/>
            </p:nvSpPr>
            <p:spPr>
              <a:xfrm>
                <a:off x="813611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106"/>
              <p:cNvSpPr/>
              <p:nvPr/>
            </p:nvSpPr>
            <p:spPr>
              <a:xfrm>
                <a:off x="813611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p106"/>
              <p:cNvSpPr/>
              <p:nvPr/>
            </p:nvSpPr>
            <p:spPr>
              <a:xfrm>
                <a:off x="813611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p106"/>
              <p:cNvSpPr/>
              <p:nvPr/>
            </p:nvSpPr>
            <p:spPr>
              <a:xfrm>
                <a:off x="813611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106"/>
              <p:cNvSpPr/>
              <p:nvPr/>
            </p:nvSpPr>
            <p:spPr>
              <a:xfrm>
                <a:off x="812872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p106"/>
              <p:cNvSpPr/>
              <p:nvPr/>
            </p:nvSpPr>
            <p:spPr>
              <a:xfrm>
                <a:off x="812872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106"/>
              <p:cNvSpPr/>
              <p:nvPr/>
            </p:nvSpPr>
            <p:spPr>
              <a:xfrm>
                <a:off x="813611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106"/>
              <p:cNvSpPr/>
              <p:nvPr/>
            </p:nvSpPr>
            <p:spPr>
              <a:xfrm>
                <a:off x="812872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4" name="Google Shape;7674;p106"/>
            <p:cNvGrpSpPr/>
            <p:nvPr/>
          </p:nvGrpSpPr>
          <p:grpSpPr>
            <a:xfrm>
              <a:off x="91189" y="206"/>
              <a:ext cx="849678" cy="5143474"/>
              <a:chOff x="91189" y="206"/>
              <a:chExt cx="849678" cy="5143474"/>
            </a:xfrm>
          </p:grpSpPr>
          <p:grpSp>
            <p:nvGrpSpPr>
              <p:cNvPr id="7675" name="Google Shape;7675;p106"/>
              <p:cNvGrpSpPr/>
              <p:nvPr/>
            </p:nvGrpSpPr>
            <p:grpSpPr>
              <a:xfrm>
                <a:off x="356650" y="206"/>
                <a:ext cx="53295" cy="5143474"/>
                <a:chOff x="578867" y="206"/>
                <a:chExt cx="53295" cy="5143474"/>
              </a:xfrm>
            </p:grpSpPr>
            <p:sp>
              <p:nvSpPr>
                <p:cNvPr id="7676" name="Google Shape;7676;p106"/>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106"/>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106"/>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106"/>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106"/>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106"/>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106"/>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106"/>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106"/>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106"/>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p106"/>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106"/>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106"/>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106"/>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106"/>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106"/>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106"/>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106"/>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106"/>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106"/>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106"/>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106"/>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106"/>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106"/>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0" name="Google Shape;7700;p106"/>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1" name="Google Shape;7701;p106"/>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106"/>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106"/>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106"/>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106"/>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6" name="Google Shape;7706;p106"/>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7" name="Google Shape;7707;p106"/>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106"/>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106"/>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0" name="Google Shape;7710;p106"/>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106"/>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2" name="Google Shape;7712;p106"/>
              <p:cNvGrpSpPr/>
              <p:nvPr/>
            </p:nvGrpSpPr>
            <p:grpSpPr>
              <a:xfrm>
                <a:off x="91189" y="206"/>
                <a:ext cx="53414" cy="4852321"/>
                <a:chOff x="418506" y="206"/>
                <a:chExt cx="53414" cy="4852321"/>
              </a:xfrm>
            </p:grpSpPr>
            <p:sp>
              <p:nvSpPr>
                <p:cNvPr id="7713" name="Google Shape;7713;p106"/>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106"/>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p106"/>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p106"/>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106"/>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106"/>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p106"/>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106"/>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106"/>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106"/>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p106"/>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106"/>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106"/>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106"/>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106"/>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106"/>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106"/>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106"/>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p106"/>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106"/>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106"/>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106"/>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p106"/>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106"/>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106"/>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106"/>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106"/>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106"/>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106"/>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106"/>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106"/>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106"/>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106"/>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p106"/>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7" name="Google Shape;7747;p106"/>
              <p:cNvGrpSpPr/>
              <p:nvPr/>
            </p:nvGrpSpPr>
            <p:grpSpPr>
              <a:xfrm>
                <a:off x="621992" y="206"/>
                <a:ext cx="53414" cy="4852321"/>
                <a:chOff x="774043" y="206"/>
                <a:chExt cx="53414" cy="4852321"/>
              </a:xfrm>
            </p:grpSpPr>
            <p:sp>
              <p:nvSpPr>
                <p:cNvPr id="7748" name="Google Shape;7748;p106"/>
                <p:cNvSpPr/>
                <p:nvPr/>
              </p:nvSpPr>
              <p:spPr>
                <a:xfrm>
                  <a:off x="78226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106"/>
                <p:cNvSpPr/>
                <p:nvPr/>
              </p:nvSpPr>
              <p:spPr>
                <a:xfrm>
                  <a:off x="78226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106"/>
                <p:cNvSpPr/>
                <p:nvPr/>
              </p:nvSpPr>
              <p:spPr>
                <a:xfrm>
                  <a:off x="78226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106"/>
                <p:cNvSpPr/>
                <p:nvPr/>
              </p:nvSpPr>
              <p:spPr>
                <a:xfrm>
                  <a:off x="78226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106"/>
                <p:cNvSpPr/>
                <p:nvPr/>
              </p:nvSpPr>
              <p:spPr>
                <a:xfrm>
                  <a:off x="77404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106"/>
                <p:cNvSpPr/>
                <p:nvPr/>
              </p:nvSpPr>
              <p:spPr>
                <a:xfrm>
                  <a:off x="77404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106"/>
                <p:cNvSpPr/>
                <p:nvPr/>
              </p:nvSpPr>
              <p:spPr>
                <a:xfrm>
                  <a:off x="78226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106"/>
                <p:cNvSpPr/>
                <p:nvPr/>
              </p:nvSpPr>
              <p:spPr>
                <a:xfrm>
                  <a:off x="77404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106"/>
                <p:cNvSpPr/>
                <p:nvPr/>
              </p:nvSpPr>
              <p:spPr>
                <a:xfrm>
                  <a:off x="78226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106"/>
                <p:cNvSpPr/>
                <p:nvPr/>
              </p:nvSpPr>
              <p:spPr>
                <a:xfrm>
                  <a:off x="77404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106"/>
                <p:cNvSpPr/>
                <p:nvPr/>
              </p:nvSpPr>
              <p:spPr>
                <a:xfrm>
                  <a:off x="78226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106"/>
                <p:cNvSpPr/>
                <p:nvPr/>
              </p:nvSpPr>
              <p:spPr>
                <a:xfrm>
                  <a:off x="77404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p106"/>
                <p:cNvSpPr/>
                <p:nvPr/>
              </p:nvSpPr>
              <p:spPr>
                <a:xfrm>
                  <a:off x="782269"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p106"/>
                <p:cNvSpPr/>
                <p:nvPr/>
              </p:nvSpPr>
              <p:spPr>
                <a:xfrm>
                  <a:off x="77404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106"/>
                <p:cNvSpPr/>
                <p:nvPr/>
              </p:nvSpPr>
              <p:spPr>
                <a:xfrm>
                  <a:off x="782269"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106"/>
                <p:cNvSpPr/>
                <p:nvPr/>
              </p:nvSpPr>
              <p:spPr>
                <a:xfrm>
                  <a:off x="782269"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106"/>
                <p:cNvSpPr/>
                <p:nvPr/>
              </p:nvSpPr>
              <p:spPr>
                <a:xfrm>
                  <a:off x="77404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106"/>
                <p:cNvSpPr/>
                <p:nvPr/>
              </p:nvSpPr>
              <p:spPr>
                <a:xfrm>
                  <a:off x="77404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106"/>
                <p:cNvSpPr/>
                <p:nvPr/>
              </p:nvSpPr>
              <p:spPr>
                <a:xfrm>
                  <a:off x="782269"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106"/>
                <p:cNvSpPr/>
                <p:nvPr/>
              </p:nvSpPr>
              <p:spPr>
                <a:xfrm>
                  <a:off x="77404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106"/>
                <p:cNvSpPr/>
                <p:nvPr/>
              </p:nvSpPr>
              <p:spPr>
                <a:xfrm>
                  <a:off x="782269"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106"/>
                <p:cNvSpPr/>
                <p:nvPr/>
              </p:nvSpPr>
              <p:spPr>
                <a:xfrm>
                  <a:off x="782269"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106"/>
                <p:cNvSpPr/>
                <p:nvPr/>
              </p:nvSpPr>
              <p:spPr>
                <a:xfrm>
                  <a:off x="77404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106"/>
                <p:cNvSpPr/>
                <p:nvPr/>
              </p:nvSpPr>
              <p:spPr>
                <a:xfrm>
                  <a:off x="77404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106"/>
                <p:cNvSpPr/>
                <p:nvPr/>
              </p:nvSpPr>
              <p:spPr>
                <a:xfrm>
                  <a:off x="77404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106"/>
                <p:cNvSpPr/>
                <p:nvPr/>
              </p:nvSpPr>
              <p:spPr>
                <a:xfrm>
                  <a:off x="782269"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106"/>
                <p:cNvSpPr/>
                <p:nvPr/>
              </p:nvSpPr>
              <p:spPr>
                <a:xfrm>
                  <a:off x="782269"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106"/>
                <p:cNvSpPr/>
                <p:nvPr/>
              </p:nvSpPr>
              <p:spPr>
                <a:xfrm>
                  <a:off x="782269"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106"/>
                <p:cNvSpPr/>
                <p:nvPr/>
              </p:nvSpPr>
              <p:spPr>
                <a:xfrm>
                  <a:off x="77404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106"/>
                <p:cNvSpPr/>
                <p:nvPr/>
              </p:nvSpPr>
              <p:spPr>
                <a:xfrm>
                  <a:off x="782269"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106"/>
                <p:cNvSpPr/>
                <p:nvPr/>
              </p:nvSpPr>
              <p:spPr>
                <a:xfrm>
                  <a:off x="77404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106"/>
                <p:cNvSpPr/>
                <p:nvPr/>
              </p:nvSpPr>
              <p:spPr>
                <a:xfrm>
                  <a:off x="782269"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106"/>
                <p:cNvSpPr/>
                <p:nvPr/>
              </p:nvSpPr>
              <p:spPr>
                <a:xfrm>
                  <a:off x="77404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106"/>
                <p:cNvSpPr/>
                <p:nvPr/>
              </p:nvSpPr>
              <p:spPr>
                <a:xfrm>
                  <a:off x="782269"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82" name="Google Shape;7782;p106"/>
              <p:cNvSpPr/>
              <p:nvPr/>
            </p:nvSpPr>
            <p:spPr>
              <a:xfrm>
                <a:off x="895799"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106"/>
              <p:cNvSpPr/>
              <p:nvPr/>
            </p:nvSpPr>
            <p:spPr>
              <a:xfrm>
                <a:off x="895799"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106"/>
              <p:cNvSpPr/>
              <p:nvPr/>
            </p:nvSpPr>
            <p:spPr>
              <a:xfrm>
                <a:off x="895799"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106"/>
              <p:cNvSpPr/>
              <p:nvPr/>
            </p:nvSpPr>
            <p:spPr>
              <a:xfrm>
                <a:off x="887453"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106"/>
              <p:cNvSpPr/>
              <p:nvPr/>
            </p:nvSpPr>
            <p:spPr>
              <a:xfrm>
                <a:off x="887453"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106"/>
              <p:cNvSpPr/>
              <p:nvPr/>
            </p:nvSpPr>
            <p:spPr>
              <a:xfrm>
                <a:off x="895799"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106"/>
              <p:cNvSpPr/>
              <p:nvPr/>
            </p:nvSpPr>
            <p:spPr>
              <a:xfrm>
                <a:off x="887453"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106"/>
              <p:cNvSpPr/>
              <p:nvPr/>
            </p:nvSpPr>
            <p:spPr>
              <a:xfrm>
                <a:off x="895799"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790" name="Google Shape;7790;p106"/>
          <p:cNvSpPr txBox="1"/>
          <p:nvPr>
            <p:ph type="title"/>
          </p:nvPr>
        </p:nvSpPr>
        <p:spPr>
          <a:xfrm>
            <a:off x="2090740" y="1274850"/>
            <a:ext cx="1112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791" name="Google Shape;7791;p106"/>
          <p:cNvSpPr txBox="1"/>
          <p:nvPr>
            <p:ph idx="1" type="subTitle"/>
          </p:nvPr>
        </p:nvSpPr>
        <p:spPr>
          <a:xfrm>
            <a:off x="1477840" y="1752842"/>
            <a:ext cx="23379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792" name="Google Shape;7792;p106"/>
          <p:cNvSpPr txBox="1"/>
          <p:nvPr>
            <p:ph idx="2" type="subTitle"/>
          </p:nvPr>
        </p:nvSpPr>
        <p:spPr>
          <a:xfrm>
            <a:off x="1477840" y="2199733"/>
            <a:ext cx="23379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793" name="Google Shape;7793;p106"/>
          <p:cNvSpPr txBox="1"/>
          <p:nvPr>
            <p:ph idx="3" type="title"/>
          </p:nvPr>
        </p:nvSpPr>
        <p:spPr>
          <a:xfrm>
            <a:off x="5941160" y="1274850"/>
            <a:ext cx="1112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794" name="Google Shape;7794;p106"/>
          <p:cNvSpPr txBox="1"/>
          <p:nvPr>
            <p:ph idx="4" type="subTitle"/>
          </p:nvPr>
        </p:nvSpPr>
        <p:spPr>
          <a:xfrm>
            <a:off x="5328260" y="1752842"/>
            <a:ext cx="23379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795" name="Google Shape;7795;p106"/>
          <p:cNvSpPr txBox="1"/>
          <p:nvPr>
            <p:ph idx="5" type="subTitle"/>
          </p:nvPr>
        </p:nvSpPr>
        <p:spPr>
          <a:xfrm>
            <a:off x="5328260" y="2199733"/>
            <a:ext cx="23379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796" name="Google Shape;7796;p106"/>
          <p:cNvSpPr txBox="1"/>
          <p:nvPr>
            <p:ph idx="6" type="title"/>
          </p:nvPr>
        </p:nvSpPr>
        <p:spPr>
          <a:xfrm>
            <a:off x="2090740" y="3027835"/>
            <a:ext cx="1112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797" name="Google Shape;7797;p106"/>
          <p:cNvSpPr txBox="1"/>
          <p:nvPr>
            <p:ph idx="7" type="subTitle"/>
          </p:nvPr>
        </p:nvSpPr>
        <p:spPr>
          <a:xfrm>
            <a:off x="1477840" y="3505837"/>
            <a:ext cx="23379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798" name="Google Shape;7798;p106"/>
          <p:cNvSpPr txBox="1"/>
          <p:nvPr>
            <p:ph idx="8" type="subTitle"/>
          </p:nvPr>
        </p:nvSpPr>
        <p:spPr>
          <a:xfrm>
            <a:off x="1477840" y="3952725"/>
            <a:ext cx="23379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799" name="Google Shape;7799;p106"/>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7800" name="Google Shape;7800;p106"/>
          <p:cNvSpPr txBox="1"/>
          <p:nvPr>
            <p:ph idx="13" type="title"/>
          </p:nvPr>
        </p:nvSpPr>
        <p:spPr>
          <a:xfrm>
            <a:off x="5941160" y="3027835"/>
            <a:ext cx="1112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801" name="Google Shape;7801;p106"/>
          <p:cNvSpPr txBox="1"/>
          <p:nvPr>
            <p:ph idx="14" type="subTitle"/>
          </p:nvPr>
        </p:nvSpPr>
        <p:spPr>
          <a:xfrm>
            <a:off x="5328260" y="3505837"/>
            <a:ext cx="23379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802" name="Google Shape;7802;p106"/>
          <p:cNvSpPr txBox="1"/>
          <p:nvPr>
            <p:ph idx="15" type="subTitle"/>
          </p:nvPr>
        </p:nvSpPr>
        <p:spPr>
          <a:xfrm>
            <a:off x="5328260" y="3952725"/>
            <a:ext cx="23379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7803" name="Shape 7803"/>
        <p:cNvGrpSpPr/>
        <p:nvPr/>
      </p:nvGrpSpPr>
      <p:grpSpPr>
        <a:xfrm>
          <a:off x="0" y="0"/>
          <a:ext cx="0" cy="0"/>
          <a:chOff x="0" y="0"/>
          <a:chExt cx="0" cy="0"/>
        </a:xfrm>
      </p:grpSpPr>
      <p:grpSp>
        <p:nvGrpSpPr>
          <p:cNvPr id="7804" name="Google Shape;7804;p107"/>
          <p:cNvGrpSpPr/>
          <p:nvPr/>
        </p:nvGrpSpPr>
        <p:grpSpPr>
          <a:xfrm>
            <a:off x="189" y="52"/>
            <a:ext cx="9144013" cy="5143533"/>
            <a:chOff x="4088025" y="1324225"/>
            <a:chExt cx="1348575" cy="1101800"/>
          </a:xfrm>
        </p:grpSpPr>
        <p:sp>
          <p:nvSpPr>
            <p:cNvPr id="7805" name="Google Shape;7805;p10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10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10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10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10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10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10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10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10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10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10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10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10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10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10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10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10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10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10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10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10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10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10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10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10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10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10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10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10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10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10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10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10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8" name="Google Shape;7838;p10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10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10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10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10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10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4" name="Google Shape;7844;p10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5" name="Google Shape;7845;p10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10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10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8" name="Google Shape;7848;p10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10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10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10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10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10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p10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5" name="Google Shape;7855;p107"/>
          <p:cNvGrpSpPr/>
          <p:nvPr/>
        </p:nvGrpSpPr>
        <p:grpSpPr>
          <a:xfrm>
            <a:off x="145881" y="206"/>
            <a:ext cx="8852238" cy="5143474"/>
            <a:chOff x="145881" y="206"/>
            <a:chExt cx="8852238" cy="5143474"/>
          </a:xfrm>
        </p:grpSpPr>
        <p:grpSp>
          <p:nvGrpSpPr>
            <p:cNvPr id="7856" name="Google Shape;7856;p107"/>
            <p:cNvGrpSpPr/>
            <p:nvPr/>
          </p:nvGrpSpPr>
          <p:grpSpPr>
            <a:xfrm>
              <a:off x="145881" y="206"/>
              <a:ext cx="600248" cy="4852321"/>
              <a:chOff x="384275" y="206"/>
              <a:chExt cx="600248" cy="4852321"/>
            </a:xfrm>
          </p:grpSpPr>
          <p:sp>
            <p:nvSpPr>
              <p:cNvPr id="7857" name="Google Shape;7857;p107"/>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107"/>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107"/>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p107"/>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1" name="Google Shape;7861;p107"/>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107"/>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107"/>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107"/>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107"/>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p107"/>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p107"/>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107"/>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p107"/>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p107"/>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107"/>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2" name="Google Shape;7872;p107"/>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3" name="Google Shape;7873;p107"/>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107"/>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75" name="Google Shape;7875;p107"/>
              <p:cNvGrpSpPr/>
              <p:nvPr/>
            </p:nvGrpSpPr>
            <p:grpSpPr>
              <a:xfrm>
                <a:off x="384275" y="206"/>
                <a:ext cx="53414" cy="4852321"/>
                <a:chOff x="418506" y="206"/>
                <a:chExt cx="53414" cy="4852321"/>
              </a:xfrm>
            </p:grpSpPr>
            <p:sp>
              <p:nvSpPr>
                <p:cNvPr id="7876" name="Google Shape;7876;p107"/>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107"/>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p107"/>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p107"/>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107"/>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107"/>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107"/>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107"/>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4" name="Google Shape;7884;p107"/>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5" name="Google Shape;7885;p107"/>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107"/>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p107"/>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p107"/>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p107"/>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p107"/>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107"/>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p107"/>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3" name="Google Shape;7893;p107"/>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4" name="Google Shape;7894;p107"/>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5" name="Google Shape;7895;p107"/>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p107"/>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p107"/>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107"/>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p107"/>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p107"/>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107"/>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107"/>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107"/>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107"/>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107"/>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p107"/>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p107"/>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107"/>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p107"/>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10" name="Google Shape;7910;p107"/>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107"/>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2" name="Google Shape;7912;p107"/>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3" name="Google Shape;7913;p107"/>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107"/>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107"/>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107"/>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107"/>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8" name="Google Shape;7918;p107"/>
            <p:cNvGrpSpPr/>
            <p:nvPr/>
          </p:nvGrpSpPr>
          <p:grpSpPr>
            <a:xfrm>
              <a:off x="8398705" y="206"/>
              <a:ext cx="599414" cy="5143474"/>
              <a:chOff x="8322446" y="206"/>
              <a:chExt cx="599414" cy="5143474"/>
            </a:xfrm>
          </p:grpSpPr>
          <p:sp>
            <p:nvSpPr>
              <p:cNvPr id="7919" name="Google Shape;7919;p107"/>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107"/>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1" name="Google Shape;7921;p107"/>
              <p:cNvGrpSpPr/>
              <p:nvPr/>
            </p:nvGrpSpPr>
            <p:grpSpPr>
              <a:xfrm>
                <a:off x="8322446" y="206"/>
                <a:ext cx="599414" cy="5143474"/>
                <a:chOff x="8160192" y="206"/>
                <a:chExt cx="599414" cy="5143474"/>
              </a:xfrm>
            </p:grpSpPr>
            <p:grpSp>
              <p:nvGrpSpPr>
                <p:cNvPr id="7922" name="Google Shape;7922;p107"/>
                <p:cNvGrpSpPr/>
                <p:nvPr/>
              </p:nvGrpSpPr>
              <p:grpSpPr>
                <a:xfrm>
                  <a:off x="8706192" y="206"/>
                  <a:ext cx="53414" cy="5143474"/>
                  <a:chOff x="8511811" y="206"/>
                  <a:chExt cx="53414" cy="5143474"/>
                </a:xfrm>
              </p:grpSpPr>
              <p:sp>
                <p:nvSpPr>
                  <p:cNvPr id="7923" name="Google Shape;7923;p107"/>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4" name="Google Shape;7924;p107"/>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107"/>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107"/>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107"/>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107"/>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107"/>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107"/>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1" name="Google Shape;7931;p107"/>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2" name="Google Shape;7932;p107"/>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107"/>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4" name="Google Shape;7934;p107"/>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5" name="Google Shape;7935;p107"/>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107"/>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107"/>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107"/>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107"/>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107"/>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107"/>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107"/>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107"/>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107"/>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107"/>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107"/>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7" name="Google Shape;7947;p107"/>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107"/>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107"/>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107"/>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107"/>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107"/>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107"/>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107"/>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5" name="Google Shape;7955;p107"/>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107"/>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107"/>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107"/>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59" name="Google Shape;7959;p107"/>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107"/>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107"/>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107"/>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107"/>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107"/>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107"/>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107"/>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107"/>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107"/>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107"/>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107"/>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107"/>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107"/>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3" name="Google Shape;7973;p107"/>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4" name="Google Shape;7974;p107"/>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107"/>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6" name="Google Shape;7976;p107"/>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7" name="Google Shape;7977;p107"/>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8" name="Google Shape;7978;p107"/>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107"/>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0" name="Google Shape;7980;p107"/>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1" name="Google Shape;7981;p107"/>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2" name="Google Shape;7982;p107"/>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7983" name="Google Shape;7983;p107"/>
          <p:cNvSpPr txBox="1"/>
          <p:nvPr>
            <p:ph idx="1" type="subTitle"/>
          </p:nvPr>
        </p:nvSpPr>
        <p:spPr>
          <a:xfrm>
            <a:off x="5668750" y="2345816"/>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84" name="Google Shape;7984;p107"/>
          <p:cNvSpPr txBox="1"/>
          <p:nvPr>
            <p:ph idx="2" type="subTitle"/>
          </p:nvPr>
        </p:nvSpPr>
        <p:spPr>
          <a:xfrm>
            <a:off x="5668750" y="2827636"/>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85" name="Google Shape;7985;p107"/>
          <p:cNvSpPr txBox="1"/>
          <p:nvPr>
            <p:ph idx="3" type="subTitle"/>
          </p:nvPr>
        </p:nvSpPr>
        <p:spPr>
          <a:xfrm>
            <a:off x="5668750" y="1222004"/>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86" name="Google Shape;7986;p107"/>
          <p:cNvSpPr txBox="1"/>
          <p:nvPr>
            <p:ph idx="4" type="subTitle"/>
          </p:nvPr>
        </p:nvSpPr>
        <p:spPr>
          <a:xfrm>
            <a:off x="5668750" y="1703824"/>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87" name="Google Shape;7987;p107"/>
          <p:cNvSpPr txBox="1"/>
          <p:nvPr>
            <p:ph idx="5" type="subTitle"/>
          </p:nvPr>
        </p:nvSpPr>
        <p:spPr>
          <a:xfrm>
            <a:off x="5668750" y="3469628"/>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88" name="Google Shape;7988;p107"/>
          <p:cNvSpPr txBox="1"/>
          <p:nvPr>
            <p:ph idx="6" type="subTitle"/>
          </p:nvPr>
        </p:nvSpPr>
        <p:spPr>
          <a:xfrm>
            <a:off x="5668750" y="3951448"/>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89" name="Google Shape;7989;p10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Font typeface="Fredoka"/>
              <a:buNone/>
              <a:defRPr sz="3200"/>
            </a:lvl1pPr>
            <a:lvl2pPr lvl="1" algn="ctr">
              <a:lnSpc>
                <a:spcPct val="100000"/>
              </a:lnSpc>
              <a:spcBef>
                <a:spcPts val="0"/>
              </a:spcBef>
              <a:spcAft>
                <a:spcPts val="0"/>
              </a:spcAft>
              <a:buSzPts val="3600"/>
              <a:buFont typeface="Fredoka"/>
              <a:buNone/>
              <a:defRPr sz="3600">
                <a:latin typeface="Fredoka"/>
                <a:ea typeface="Fredoka"/>
                <a:cs typeface="Fredoka"/>
                <a:sym typeface="Fredoka"/>
              </a:defRPr>
            </a:lvl2pPr>
            <a:lvl3pPr lvl="2" algn="ctr">
              <a:lnSpc>
                <a:spcPct val="100000"/>
              </a:lnSpc>
              <a:spcBef>
                <a:spcPts val="0"/>
              </a:spcBef>
              <a:spcAft>
                <a:spcPts val="0"/>
              </a:spcAft>
              <a:buSzPts val="3600"/>
              <a:buFont typeface="Fredoka"/>
              <a:buNone/>
              <a:defRPr sz="3600">
                <a:latin typeface="Fredoka"/>
                <a:ea typeface="Fredoka"/>
                <a:cs typeface="Fredoka"/>
                <a:sym typeface="Fredoka"/>
              </a:defRPr>
            </a:lvl3pPr>
            <a:lvl4pPr lvl="3" algn="ctr">
              <a:lnSpc>
                <a:spcPct val="100000"/>
              </a:lnSpc>
              <a:spcBef>
                <a:spcPts val="0"/>
              </a:spcBef>
              <a:spcAft>
                <a:spcPts val="0"/>
              </a:spcAft>
              <a:buSzPts val="3600"/>
              <a:buFont typeface="Fredoka"/>
              <a:buNone/>
              <a:defRPr sz="3600">
                <a:latin typeface="Fredoka"/>
                <a:ea typeface="Fredoka"/>
                <a:cs typeface="Fredoka"/>
                <a:sym typeface="Fredoka"/>
              </a:defRPr>
            </a:lvl4pPr>
            <a:lvl5pPr lvl="4" algn="ctr">
              <a:lnSpc>
                <a:spcPct val="100000"/>
              </a:lnSpc>
              <a:spcBef>
                <a:spcPts val="0"/>
              </a:spcBef>
              <a:spcAft>
                <a:spcPts val="0"/>
              </a:spcAft>
              <a:buSzPts val="3600"/>
              <a:buFont typeface="Fredoka"/>
              <a:buNone/>
              <a:defRPr sz="3600">
                <a:latin typeface="Fredoka"/>
                <a:ea typeface="Fredoka"/>
                <a:cs typeface="Fredoka"/>
                <a:sym typeface="Fredoka"/>
              </a:defRPr>
            </a:lvl5pPr>
            <a:lvl6pPr lvl="5" algn="ctr">
              <a:lnSpc>
                <a:spcPct val="100000"/>
              </a:lnSpc>
              <a:spcBef>
                <a:spcPts val="0"/>
              </a:spcBef>
              <a:spcAft>
                <a:spcPts val="0"/>
              </a:spcAft>
              <a:buSzPts val="3600"/>
              <a:buFont typeface="Fredoka"/>
              <a:buNone/>
              <a:defRPr sz="3600">
                <a:latin typeface="Fredoka"/>
                <a:ea typeface="Fredoka"/>
                <a:cs typeface="Fredoka"/>
                <a:sym typeface="Fredoka"/>
              </a:defRPr>
            </a:lvl6pPr>
            <a:lvl7pPr lvl="6" algn="ctr">
              <a:lnSpc>
                <a:spcPct val="100000"/>
              </a:lnSpc>
              <a:spcBef>
                <a:spcPts val="0"/>
              </a:spcBef>
              <a:spcAft>
                <a:spcPts val="0"/>
              </a:spcAft>
              <a:buSzPts val="3600"/>
              <a:buFont typeface="Fredoka"/>
              <a:buNone/>
              <a:defRPr sz="3600">
                <a:latin typeface="Fredoka"/>
                <a:ea typeface="Fredoka"/>
                <a:cs typeface="Fredoka"/>
                <a:sym typeface="Fredoka"/>
              </a:defRPr>
            </a:lvl7pPr>
            <a:lvl8pPr lvl="7" algn="ctr">
              <a:lnSpc>
                <a:spcPct val="100000"/>
              </a:lnSpc>
              <a:spcBef>
                <a:spcPts val="0"/>
              </a:spcBef>
              <a:spcAft>
                <a:spcPts val="0"/>
              </a:spcAft>
              <a:buSzPts val="3600"/>
              <a:buFont typeface="Fredoka"/>
              <a:buNone/>
              <a:defRPr sz="3600">
                <a:latin typeface="Fredoka"/>
                <a:ea typeface="Fredoka"/>
                <a:cs typeface="Fredoka"/>
                <a:sym typeface="Fredoka"/>
              </a:defRPr>
            </a:lvl8pPr>
            <a:lvl9pPr lvl="8" algn="ctr">
              <a:lnSpc>
                <a:spcPct val="100000"/>
              </a:lnSpc>
              <a:spcBef>
                <a:spcPts val="0"/>
              </a:spcBef>
              <a:spcAft>
                <a:spcPts val="0"/>
              </a:spcAft>
              <a:buSzPts val="3600"/>
              <a:buFont typeface="Fredoka"/>
              <a:buNone/>
              <a:defRPr sz="3600">
                <a:latin typeface="Fredoka"/>
                <a:ea typeface="Fredoka"/>
                <a:cs typeface="Fredoka"/>
                <a:sym typeface="Fredoka"/>
              </a:defRPr>
            </a:lvl9pPr>
          </a:lstStyle>
          <a:p/>
        </p:txBody>
      </p:sp>
      <p:sp>
        <p:nvSpPr>
          <p:cNvPr id="7990" name="Google Shape;7990;p107"/>
          <p:cNvSpPr txBox="1"/>
          <p:nvPr>
            <p:ph idx="7" type="subTitle"/>
          </p:nvPr>
        </p:nvSpPr>
        <p:spPr>
          <a:xfrm>
            <a:off x="1739500" y="1222004"/>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91" name="Google Shape;7991;p107"/>
          <p:cNvSpPr txBox="1"/>
          <p:nvPr>
            <p:ph idx="8" type="subTitle"/>
          </p:nvPr>
        </p:nvSpPr>
        <p:spPr>
          <a:xfrm>
            <a:off x="1739500" y="1703824"/>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92" name="Google Shape;7992;p107"/>
          <p:cNvSpPr txBox="1"/>
          <p:nvPr>
            <p:ph idx="9" type="subTitle"/>
          </p:nvPr>
        </p:nvSpPr>
        <p:spPr>
          <a:xfrm>
            <a:off x="1739500" y="2345816"/>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93" name="Google Shape;7993;p107"/>
          <p:cNvSpPr txBox="1"/>
          <p:nvPr>
            <p:ph idx="13" type="subTitle"/>
          </p:nvPr>
        </p:nvSpPr>
        <p:spPr>
          <a:xfrm>
            <a:off x="1739500" y="2827636"/>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94" name="Google Shape;7994;p107"/>
          <p:cNvSpPr txBox="1"/>
          <p:nvPr>
            <p:ph idx="14" type="subTitle"/>
          </p:nvPr>
        </p:nvSpPr>
        <p:spPr>
          <a:xfrm>
            <a:off x="1739500" y="3469628"/>
            <a:ext cx="2641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7995" name="Google Shape;7995;p107"/>
          <p:cNvSpPr txBox="1"/>
          <p:nvPr>
            <p:ph idx="15" type="subTitle"/>
          </p:nvPr>
        </p:nvSpPr>
        <p:spPr>
          <a:xfrm>
            <a:off x="1739500" y="3951448"/>
            <a:ext cx="26415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spTree>
      <p:nvGrpSpPr>
        <p:cNvPr id="7996" name="Shape 7996"/>
        <p:cNvGrpSpPr/>
        <p:nvPr/>
      </p:nvGrpSpPr>
      <p:grpSpPr>
        <a:xfrm>
          <a:off x="0" y="0"/>
          <a:ext cx="0" cy="0"/>
          <a:chOff x="0" y="0"/>
          <a:chExt cx="0" cy="0"/>
        </a:xfrm>
      </p:grpSpPr>
      <p:grpSp>
        <p:nvGrpSpPr>
          <p:cNvPr id="7997" name="Google Shape;7997;p108"/>
          <p:cNvGrpSpPr/>
          <p:nvPr/>
        </p:nvGrpSpPr>
        <p:grpSpPr>
          <a:xfrm>
            <a:off x="189" y="52"/>
            <a:ext cx="9144013" cy="5143533"/>
            <a:chOff x="4088025" y="1324225"/>
            <a:chExt cx="1348575" cy="1101800"/>
          </a:xfrm>
        </p:grpSpPr>
        <p:sp>
          <p:nvSpPr>
            <p:cNvPr id="7998" name="Google Shape;7998;p10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9" name="Google Shape;7999;p10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10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10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10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10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10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5" name="Google Shape;8005;p10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10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10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10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10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10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10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10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10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10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10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10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10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10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10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10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10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10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10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10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5" name="Google Shape;8025;p10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10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10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10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10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10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10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10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10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10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10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10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10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10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10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10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10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10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10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10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10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10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10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8" name="Google Shape;8048;p108"/>
          <p:cNvGrpSpPr/>
          <p:nvPr/>
        </p:nvGrpSpPr>
        <p:grpSpPr>
          <a:xfrm>
            <a:off x="34718" y="206"/>
            <a:ext cx="9074564" cy="5143474"/>
            <a:chOff x="34718" y="206"/>
            <a:chExt cx="9074564" cy="5143474"/>
          </a:xfrm>
        </p:grpSpPr>
        <p:sp>
          <p:nvSpPr>
            <p:cNvPr id="8049" name="Google Shape;8049;p108"/>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108"/>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108"/>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108"/>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108"/>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108"/>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108"/>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108"/>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108"/>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108"/>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108"/>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108"/>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108"/>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108"/>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108"/>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4" name="Google Shape;8064;p108"/>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5" name="Google Shape;8065;p108"/>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108"/>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108"/>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108"/>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108"/>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108"/>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108"/>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108"/>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3" name="Google Shape;8073;p108"/>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4" name="Google Shape;8074;p108"/>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108"/>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6" name="Google Shape;8076;p108"/>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108"/>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8" name="Google Shape;8078;p108"/>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108"/>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108"/>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108"/>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108"/>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108"/>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108"/>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108"/>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108"/>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7" name="Google Shape;8087;p108"/>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8" name="Google Shape;8088;p108"/>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108"/>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108"/>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108"/>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108"/>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108"/>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108"/>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108"/>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6" name="Google Shape;8096;p108"/>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7" name="Google Shape;8097;p108"/>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108"/>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108"/>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108"/>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108"/>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108"/>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3" name="Google Shape;8103;p108"/>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108"/>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108"/>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108"/>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108"/>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108"/>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108"/>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108"/>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108"/>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2" name="Google Shape;8112;p108"/>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108"/>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108"/>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108"/>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108"/>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108"/>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8" name="Google Shape;8118;p108"/>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108"/>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108"/>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108"/>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2" name="Google Shape;8122;p108"/>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108"/>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4" name="Google Shape;8124;p108"/>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5" name="Google Shape;8125;p108"/>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6" name="Google Shape;8126;p108"/>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108"/>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8" name="Google Shape;8128;p108"/>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9" name="Google Shape;8129;p108"/>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0" name="Google Shape;8130;p108"/>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1" name="Google Shape;8131;p108"/>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2" name="Google Shape;8132;p108"/>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108"/>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4" name="Google Shape;8134;p108"/>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5" name="Google Shape;8135;p108"/>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108"/>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7" name="Google Shape;8137;p108"/>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8" name="Google Shape;8138;p108"/>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108"/>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108"/>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108"/>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108"/>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108"/>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108"/>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5" name="Google Shape;8145;p108"/>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6" name="Google Shape;8146;p108"/>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108"/>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8" name="Google Shape;8148;p108"/>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108"/>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108"/>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108"/>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108"/>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108"/>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108"/>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108"/>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108"/>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108"/>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108"/>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9" name="Google Shape;8159;p108"/>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0" name="Google Shape;8160;p108"/>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108"/>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108"/>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108"/>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108"/>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108"/>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108"/>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108"/>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108"/>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108"/>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108"/>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108"/>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108"/>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108"/>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108"/>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108"/>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108"/>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108"/>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108"/>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108"/>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108"/>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108"/>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108"/>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108"/>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4" name="Google Shape;8184;p108"/>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108"/>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108"/>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108"/>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108"/>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9" name="Google Shape;8189;p108"/>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108"/>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108"/>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108"/>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108"/>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108"/>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108"/>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108"/>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7" name="Google Shape;8197;p108"/>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8" name="Google Shape;8198;p108"/>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108"/>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0" name="Google Shape;8200;p108"/>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1" name="Google Shape;8201;p108"/>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2" name="Google Shape;8202;p108"/>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3" name="Google Shape;8203;p108"/>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4" name="Google Shape;8204;p108"/>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5" name="Google Shape;8205;p108"/>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6" name="Google Shape;8206;p108"/>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108"/>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8" name="Google Shape;8208;p108"/>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9" name="Google Shape;8209;p108"/>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0" name="Google Shape;8210;p108"/>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1" name="Google Shape;8211;p108"/>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2" name="Google Shape;8212;p108"/>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3" name="Google Shape;8213;p108"/>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4" name="Google Shape;8214;p108"/>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5" name="Google Shape;8215;p108"/>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108"/>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7" name="Google Shape;8217;p108"/>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8" name="Google Shape;8218;p108"/>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108"/>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108"/>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108"/>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108"/>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3" name="Google Shape;8223;p108"/>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108"/>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108"/>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108"/>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108"/>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108"/>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9" name="Google Shape;8229;p108"/>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0" name="Google Shape;8230;p108"/>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108"/>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108"/>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108"/>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108"/>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108"/>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6" name="Google Shape;8236;p108"/>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108"/>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8" name="Google Shape;8238;p108"/>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108"/>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108"/>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1" name="Google Shape;8241;p108"/>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2" name="Google Shape;8242;p108"/>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108"/>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4" name="Google Shape;8244;p108"/>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5" name="Google Shape;8245;p108"/>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108"/>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108"/>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8" name="Google Shape;8248;p108"/>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9" name="Google Shape;8249;p108"/>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108"/>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108"/>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108"/>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108"/>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4" name="Google Shape;8254;p108"/>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108"/>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108"/>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108"/>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8" name="Google Shape;8258;p108"/>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108"/>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108"/>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1" name="Google Shape;8261;p108"/>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108"/>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108"/>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108"/>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108"/>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6" name="Google Shape;8266;p108"/>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7" name="Google Shape;8267;p108"/>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108"/>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108"/>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0" name="Google Shape;8270;p108"/>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108"/>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108"/>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108"/>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108"/>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5" name="Google Shape;8275;p108"/>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108"/>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108"/>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8" name="Google Shape;8278;p108"/>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9" name="Google Shape;8279;p108"/>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0" name="Google Shape;8280;p108"/>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1" name="Google Shape;8281;p108"/>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2" name="Google Shape;8282;p108"/>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3" name="Google Shape;8283;p108"/>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4" name="Google Shape;8284;p108"/>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5" name="Google Shape;8285;p108"/>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108"/>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7" name="Google Shape;8287;p108"/>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8" name="Google Shape;8288;p108"/>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108"/>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0" name="Google Shape;8290;p108"/>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1" name="Google Shape;8291;p108"/>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108"/>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3" name="Google Shape;8293;p108"/>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4" name="Google Shape;8294;p108"/>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108"/>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6" name="Google Shape;8296;p108"/>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7" name="Google Shape;8297;p108"/>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108"/>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9" name="Google Shape;8299;p108"/>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0" name="Google Shape;8300;p108"/>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108"/>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108"/>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108"/>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4" name="Google Shape;8304;p108"/>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5" name="Google Shape;8305;p108"/>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108"/>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108"/>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108"/>
            <p:cNvSpPr/>
            <p:nvPr/>
          </p:nvSpPr>
          <p:spPr>
            <a:xfrm>
              <a:off x="2431857"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108"/>
            <p:cNvSpPr/>
            <p:nvPr/>
          </p:nvSpPr>
          <p:spPr>
            <a:xfrm>
              <a:off x="2423511"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108"/>
            <p:cNvSpPr/>
            <p:nvPr/>
          </p:nvSpPr>
          <p:spPr>
            <a:xfrm>
              <a:off x="243185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108"/>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108"/>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108"/>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108"/>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108"/>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108"/>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7" name="Google Shape;8317;p108"/>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108"/>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108"/>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108"/>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108"/>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108"/>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108"/>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108"/>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108"/>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108"/>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7" name="Google Shape;8327;p108"/>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8" name="Google Shape;8328;p108"/>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9" name="Google Shape;8329;p108"/>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108"/>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108"/>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108"/>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108"/>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108"/>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108"/>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108"/>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108"/>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108"/>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108"/>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108"/>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108"/>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2" name="Google Shape;8342;p108"/>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108"/>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108"/>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108"/>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108"/>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108"/>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108"/>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108"/>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108"/>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108"/>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108"/>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108"/>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108"/>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108"/>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108"/>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108"/>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108"/>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108"/>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108"/>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108"/>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108"/>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108"/>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4" name="Google Shape;8364;p108"/>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5" name="Google Shape;8365;p108"/>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6" name="Google Shape;8366;p108"/>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7" name="Google Shape;8367;p108"/>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8" name="Google Shape;8368;p108"/>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108"/>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0" name="Google Shape;8370;p108"/>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1" name="Google Shape;8371;p108"/>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108"/>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3" name="Google Shape;8373;p108"/>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4" name="Google Shape;8374;p108"/>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108"/>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6" name="Google Shape;8376;p108"/>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7" name="Google Shape;8377;p108"/>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108"/>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9" name="Google Shape;8379;p108"/>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0" name="Google Shape;8380;p108"/>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1" name="Google Shape;8381;p108"/>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2" name="Google Shape;8382;p108"/>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3" name="Google Shape;8383;p108"/>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4" name="Google Shape;8384;p108"/>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5" name="Google Shape;8385;p108"/>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6" name="Google Shape;8386;p108"/>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108"/>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8" name="Google Shape;8388;p108"/>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9" name="Google Shape;8389;p108"/>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0" name="Google Shape;8390;p108"/>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1" name="Google Shape;8391;p108"/>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2" name="Google Shape;8392;p108"/>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108"/>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4" name="Google Shape;8394;p108"/>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5" name="Google Shape;8395;p108"/>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108"/>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108"/>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108"/>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108"/>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0" name="Google Shape;8400;p108"/>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108"/>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108"/>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3" name="Google Shape;8403;p108"/>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4" name="Google Shape;8404;p108"/>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108"/>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108"/>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108"/>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108"/>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9" name="Google Shape;8409;p108"/>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0" name="Google Shape;8410;p108"/>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1" name="Google Shape;8411;p108"/>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2" name="Google Shape;8412;p108"/>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3" name="Google Shape;8413;p108"/>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108"/>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5" name="Google Shape;8415;p108"/>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6" name="Google Shape;8416;p108"/>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108"/>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8" name="Google Shape;8418;p108"/>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108"/>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108"/>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1" name="Google Shape;8421;p108"/>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2" name="Google Shape;8422;p108"/>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3" name="Google Shape;8423;p108"/>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108"/>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5" name="Google Shape;8425;p108"/>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6" name="Google Shape;8426;p108"/>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108"/>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8" name="Google Shape;8428;p108"/>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9" name="Google Shape;8429;p108"/>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108"/>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1" name="Google Shape;8431;p108"/>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2" name="Google Shape;8432;p108"/>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108"/>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4" name="Google Shape;8434;p108"/>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5" name="Google Shape;8435;p108"/>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108"/>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7" name="Google Shape;8437;p108"/>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8" name="Google Shape;8438;p108"/>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9" name="Google Shape;8439;p108"/>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108"/>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1" name="Google Shape;8441;p108"/>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2" name="Google Shape;8442;p108"/>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108"/>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108"/>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5" name="Google Shape;8445;p108"/>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108"/>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108"/>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8" name="Google Shape;8448;p108"/>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9" name="Google Shape;8449;p108"/>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108"/>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108"/>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2" name="Google Shape;8452;p108"/>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3" name="Google Shape;8453;p108"/>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4" name="Google Shape;8454;p108"/>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5" name="Google Shape;8455;p108"/>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6" name="Google Shape;8456;p108"/>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7" name="Google Shape;8457;p108"/>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108"/>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108"/>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0" name="Google Shape;8460;p108"/>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1" name="Google Shape;8461;p108"/>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108"/>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3" name="Google Shape;8463;p108"/>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4" name="Google Shape;8464;p108"/>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108"/>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6" name="Google Shape;8466;p108"/>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7" name="Google Shape;8467;p108"/>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8" name="Google Shape;8468;p108"/>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9" name="Google Shape;8469;p108"/>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0" name="Google Shape;8470;p108"/>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1" name="Google Shape;8471;p108"/>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2" name="Google Shape;8472;p108"/>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3" name="Google Shape;8473;p108"/>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4" name="Google Shape;8474;p108"/>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108"/>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108"/>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7" name="Google Shape;8477;p108"/>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8" name="Google Shape;8478;p108"/>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9" name="Google Shape;8479;p108"/>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0" name="Google Shape;8480;p108"/>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108"/>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108"/>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3" name="Google Shape;8483;p108"/>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4" name="Google Shape;8484;p108"/>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108"/>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6" name="Google Shape;8486;p108"/>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7" name="Google Shape;8487;p108"/>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8" name="Google Shape;8488;p108"/>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9" name="Google Shape;8489;p108"/>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108"/>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108"/>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108"/>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3" name="Google Shape;8493;p108"/>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108"/>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5" name="Google Shape;8495;p108"/>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96" name="Google Shape;8496;p108"/>
          <p:cNvSpPr txBox="1"/>
          <p:nvPr>
            <p:ph type="title"/>
          </p:nvPr>
        </p:nvSpPr>
        <p:spPr>
          <a:xfrm>
            <a:off x="820836" y="3245926"/>
            <a:ext cx="25740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2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497" name="Google Shape;8497;p108"/>
          <p:cNvSpPr txBox="1"/>
          <p:nvPr>
            <p:ph idx="1" type="subTitle"/>
          </p:nvPr>
        </p:nvSpPr>
        <p:spPr>
          <a:xfrm>
            <a:off x="820825" y="3950645"/>
            <a:ext cx="25740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8498" name="Google Shape;8498;p108"/>
          <p:cNvSpPr txBox="1"/>
          <p:nvPr>
            <p:ph idx="2" type="title"/>
          </p:nvPr>
        </p:nvSpPr>
        <p:spPr>
          <a:xfrm>
            <a:off x="3284997" y="1617875"/>
            <a:ext cx="25740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5000"/>
              <a:buNone/>
              <a:defRPr sz="42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499" name="Google Shape;8499;p108"/>
          <p:cNvSpPr txBox="1"/>
          <p:nvPr>
            <p:ph idx="3" type="subTitle"/>
          </p:nvPr>
        </p:nvSpPr>
        <p:spPr>
          <a:xfrm>
            <a:off x="3285000" y="2322592"/>
            <a:ext cx="25740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8500" name="Google Shape;8500;p108"/>
          <p:cNvSpPr txBox="1"/>
          <p:nvPr>
            <p:ph idx="4" type="title"/>
          </p:nvPr>
        </p:nvSpPr>
        <p:spPr>
          <a:xfrm>
            <a:off x="5749162" y="3245926"/>
            <a:ext cx="25740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5000"/>
              <a:buNone/>
              <a:defRPr sz="4200">
                <a:latin typeface="Rubik Black"/>
                <a:ea typeface="Rubik Black"/>
                <a:cs typeface="Rubik Black"/>
                <a:sym typeface="Rubik Black"/>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8501" name="Google Shape;8501;p108"/>
          <p:cNvSpPr txBox="1"/>
          <p:nvPr>
            <p:ph idx="5" type="subTitle"/>
          </p:nvPr>
        </p:nvSpPr>
        <p:spPr>
          <a:xfrm>
            <a:off x="5749174" y="3950645"/>
            <a:ext cx="2574000" cy="6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
    <p:spTree>
      <p:nvGrpSpPr>
        <p:cNvPr id="8502" name="Shape 8502"/>
        <p:cNvGrpSpPr/>
        <p:nvPr/>
      </p:nvGrpSpPr>
      <p:grpSpPr>
        <a:xfrm>
          <a:off x="0" y="0"/>
          <a:ext cx="0" cy="0"/>
          <a:chOff x="0" y="0"/>
          <a:chExt cx="0" cy="0"/>
        </a:xfrm>
      </p:grpSpPr>
      <p:grpSp>
        <p:nvGrpSpPr>
          <p:cNvPr id="8503" name="Google Shape;8503;p109"/>
          <p:cNvGrpSpPr/>
          <p:nvPr/>
        </p:nvGrpSpPr>
        <p:grpSpPr>
          <a:xfrm>
            <a:off x="189" y="52"/>
            <a:ext cx="9144013" cy="5143533"/>
            <a:chOff x="4088025" y="1324225"/>
            <a:chExt cx="1348575" cy="1101800"/>
          </a:xfrm>
        </p:grpSpPr>
        <p:sp>
          <p:nvSpPr>
            <p:cNvPr id="8504" name="Google Shape;8504;p10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10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6" name="Google Shape;8506;p10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7" name="Google Shape;8507;p10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10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10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0" name="Google Shape;8510;p10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1" name="Google Shape;8511;p10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2" name="Google Shape;8512;p10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10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4" name="Google Shape;8514;p10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5" name="Google Shape;8515;p10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6" name="Google Shape;8516;p10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7" name="Google Shape;8517;p10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10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10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10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10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10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10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10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5" name="Google Shape;8525;p10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6" name="Google Shape;8526;p10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7" name="Google Shape;8527;p10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8" name="Google Shape;8528;p10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9" name="Google Shape;8529;p10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0" name="Google Shape;8530;p10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1" name="Google Shape;8531;p10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2" name="Google Shape;8532;p10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3" name="Google Shape;8533;p10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4" name="Google Shape;8534;p10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5" name="Google Shape;8535;p10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6" name="Google Shape;8536;p10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7" name="Google Shape;8537;p10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8" name="Google Shape;8538;p10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9" name="Google Shape;8539;p10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0" name="Google Shape;8540;p10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1" name="Google Shape;8541;p10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2" name="Google Shape;8542;p10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3" name="Google Shape;8543;p10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4" name="Google Shape;8544;p10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10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6" name="Google Shape;8546;p10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7" name="Google Shape;8547;p10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8" name="Google Shape;8548;p10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9" name="Google Shape;8549;p10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0" name="Google Shape;8550;p10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1" name="Google Shape;8551;p10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2" name="Google Shape;8552;p10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3" name="Google Shape;8553;p10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54" name="Google Shape;8554;p109"/>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8555" name="Google Shape;8555;p109"/>
          <p:cNvSpPr/>
          <p:nvPr>
            <p:ph idx="2" type="pic"/>
          </p:nvPr>
        </p:nvSpPr>
        <p:spPr>
          <a:xfrm>
            <a:off x="1034726" y="1401575"/>
            <a:ext cx="3054000" cy="3054900"/>
          </a:xfrm>
          <a:prstGeom prst="rect">
            <a:avLst/>
          </a:prstGeom>
          <a:noFill/>
          <a:ln>
            <a:noFill/>
          </a:ln>
        </p:spPr>
      </p:sp>
      <p:sp>
        <p:nvSpPr>
          <p:cNvPr id="8556" name="Google Shape;8556;p109"/>
          <p:cNvSpPr txBox="1"/>
          <p:nvPr>
            <p:ph idx="1" type="subTitle"/>
          </p:nvPr>
        </p:nvSpPr>
        <p:spPr>
          <a:xfrm flipH="1">
            <a:off x="5100228" y="1883150"/>
            <a:ext cx="27903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8557" name="Google Shape;8557;p109"/>
          <p:cNvSpPr txBox="1"/>
          <p:nvPr>
            <p:ph idx="3" type="subTitle"/>
          </p:nvPr>
        </p:nvSpPr>
        <p:spPr>
          <a:xfrm flipH="1">
            <a:off x="5100228" y="2379321"/>
            <a:ext cx="2790300" cy="153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grpSp>
        <p:nvGrpSpPr>
          <p:cNvPr id="8558" name="Google Shape;8558;p109"/>
          <p:cNvGrpSpPr/>
          <p:nvPr/>
        </p:nvGrpSpPr>
        <p:grpSpPr>
          <a:xfrm>
            <a:off x="110918" y="206"/>
            <a:ext cx="8922164" cy="5143474"/>
            <a:chOff x="110918" y="206"/>
            <a:chExt cx="8922164" cy="5143474"/>
          </a:xfrm>
        </p:grpSpPr>
        <p:sp>
          <p:nvSpPr>
            <p:cNvPr id="8559" name="Google Shape;8559;p109"/>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0" name="Google Shape;8560;p109"/>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1" name="Google Shape;8561;p109"/>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2" name="Google Shape;8562;p109"/>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3" name="Google Shape;8563;p109"/>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4" name="Google Shape;8564;p109"/>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5" name="Google Shape;8565;p109"/>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6" name="Google Shape;8566;p109"/>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7" name="Google Shape;8567;p109"/>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109"/>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109"/>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0" name="Google Shape;8570;p109"/>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109"/>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2" name="Google Shape;8572;p109"/>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3" name="Google Shape;8573;p109"/>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109"/>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5" name="Google Shape;8575;p109"/>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6" name="Google Shape;8576;p109"/>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7" name="Google Shape;8577;p109"/>
            <p:cNvGrpSpPr/>
            <p:nvPr/>
          </p:nvGrpSpPr>
          <p:grpSpPr>
            <a:xfrm>
              <a:off x="8706192" y="206"/>
              <a:ext cx="53414" cy="5143474"/>
              <a:chOff x="8511811" y="206"/>
              <a:chExt cx="53414" cy="5143474"/>
            </a:xfrm>
          </p:grpSpPr>
          <p:sp>
            <p:nvSpPr>
              <p:cNvPr id="8578" name="Google Shape;8578;p109"/>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9" name="Google Shape;8579;p109"/>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0" name="Google Shape;8580;p109"/>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1" name="Google Shape;8581;p109"/>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2" name="Google Shape;8582;p109"/>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3" name="Google Shape;8583;p109"/>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4" name="Google Shape;8584;p109"/>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109"/>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109"/>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109"/>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8" name="Google Shape;8588;p109"/>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109"/>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109"/>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109"/>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2" name="Google Shape;8592;p109"/>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3" name="Google Shape;8593;p109"/>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4" name="Google Shape;8594;p109"/>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5" name="Google Shape;8595;p109"/>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6" name="Google Shape;8596;p109"/>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7" name="Google Shape;8597;p109"/>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8" name="Google Shape;8598;p109"/>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9" name="Google Shape;8599;p109"/>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0" name="Google Shape;8600;p109"/>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1" name="Google Shape;8601;p109"/>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2" name="Google Shape;8602;p109"/>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3" name="Google Shape;8603;p109"/>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4" name="Google Shape;8604;p109"/>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5" name="Google Shape;8605;p109"/>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109"/>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109"/>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8" name="Google Shape;8608;p109"/>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9" name="Google Shape;8609;p109"/>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0" name="Google Shape;8610;p109"/>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1" name="Google Shape;8611;p109"/>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2" name="Google Shape;8612;p109"/>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3" name="Google Shape;8613;p109"/>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4" name="Google Shape;8614;p109"/>
            <p:cNvGrpSpPr/>
            <p:nvPr/>
          </p:nvGrpSpPr>
          <p:grpSpPr>
            <a:xfrm>
              <a:off x="8979668" y="206"/>
              <a:ext cx="53414" cy="5143474"/>
              <a:chOff x="8712171" y="206"/>
              <a:chExt cx="53414" cy="5143474"/>
            </a:xfrm>
          </p:grpSpPr>
          <p:sp>
            <p:nvSpPr>
              <p:cNvPr id="8615" name="Google Shape;8615;p109"/>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6" name="Google Shape;8616;p109"/>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7" name="Google Shape;8617;p109"/>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8" name="Google Shape;8618;p109"/>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9" name="Google Shape;8619;p109"/>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0" name="Google Shape;8620;p109"/>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1" name="Google Shape;8621;p109"/>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2" name="Google Shape;8622;p109"/>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3" name="Google Shape;8623;p109"/>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4" name="Google Shape;8624;p109"/>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5" name="Google Shape;8625;p109"/>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6" name="Google Shape;8626;p109"/>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7" name="Google Shape;8627;p109"/>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8" name="Google Shape;8628;p109"/>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9" name="Google Shape;8629;p109"/>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0" name="Google Shape;8630;p109"/>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1" name="Google Shape;8631;p109"/>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2" name="Google Shape;8632;p109"/>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3" name="Google Shape;8633;p109"/>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4" name="Google Shape;8634;p109"/>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5" name="Google Shape;8635;p109"/>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6" name="Google Shape;8636;p109"/>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7" name="Google Shape;8637;p109"/>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8" name="Google Shape;8638;p109"/>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9" name="Google Shape;8639;p109"/>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0" name="Google Shape;8640;p109"/>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1" name="Google Shape;8641;p109"/>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2" name="Google Shape;8642;p109"/>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3" name="Google Shape;8643;p109"/>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4" name="Google Shape;8644;p109"/>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5" name="Google Shape;8645;p109"/>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6" name="Google Shape;8646;p109"/>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7" name="Google Shape;8647;p109"/>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8" name="Google Shape;8648;p109"/>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9" name="Google Shape;8649;p109"/>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0" name="Google Shape;8650;p109"/>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1" name="Google Shape;8651;p109"/>
            <p:cNvGrpSpPr/>
            <p:nvPr/>
          </p:nvGrpSpPr>
          <p:grpSpPr>
            <a:xfrm>
              <a:off x="110918" y="206"/>
              <a:ext cx="53295" cy="4852321"/>
              <a:chOff x="62135" y="206"/>
              <a:chExt cx="53295" cy="4852321"/>
            </a:xfrm>
          </p:grpSpPr>
          <p:sp>
            <p:nvSpPr>
              <p:cNvPr id="8652" name="Google Shape;8652;p109"/>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3" name="Google Shape;8653;p109"/>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109"/>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5" name="Google Shape;8655;p109"/>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6" name="Google Shape;8656;p109"/>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7" name="Google Shape;8657;p109"/>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8" name="Google Shape;8658;p109"/>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9" name="Google Shape;8659;p109"/>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0" name="Google Shape;8660;p109"/>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1" name="Google Shape;8661;p109"/>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2" name="Google Shape;8662;p109"/>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3" name="Google Shape;8663;p109"/>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4" name="Google Shape;8664;p109"/>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5" name="Google Shape;8665;p109"/>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109"/>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109"/>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8" name="Google Shape;8668;p109"/>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9" name="Google Shape;8669;p109"/>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0" name="Google Shape;8670;p109"/>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1" name="Google Shape;8671;p109"/>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2" name="Google Shape;8672;p109"/>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3" name="Google Shape;8673;p109"/>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4" name="Google Shape;8674;p109"/>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5" name="Google Shape;8675;p109"/>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6" name="Google Shape;8676;p109"/>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7" name="Google Shape;8677;p109"/>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8" name="Google Shape;8678;p109"/>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9" name="Google Shape;8679;p109"/>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0" name="Google Shape;8680;p109"/>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1" name="Google Shape;8681;p109"/>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109"/>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3" name="Google Shape;8683;p109"/>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4" name="Google Shape;8684;p109"/>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109"/>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6" name="Google Shape;8686;p109"/>
            <p:cNvGrpSpPr/>
            <p:nvPr/>
          </p:nvGrpSpPr>
          <p:grpSpPr>
            <a:xfrm>
              <a:off x="384275" y="206"/>
              <a:ext cx="53414" cy="4852321"/>
              <a:chOff x="418506" y="206"/>
              <a:chExt cx="53414" cy="4852321"/>
            </a:xfrm>
          </p:grpSpPr>
          <p:sp>
            <p:nvSpPr>
              <p:cNvPr id="8687" name="Google Shape;8687;p109"/>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8" name="Google Shape;8688;p109"/>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9" name="Google Shape;8689;p109"/>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0" name="Google Shape;8690;p109"/>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1" name="Google Shape;8691;p109"/>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2" name="Google Shape;8692;p109"/>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3" name="Google Shape;8693;p109"/>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4" name="Google Shape;8694;p109"/>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5" name="Google Shape;8695;p109"/>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6" name="Google Shape;8696;p109"/>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7" name="Google Shape;8697;p109"/>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8" name="Google Shape;8698;p109"/>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9" name="Google Shape;8699;p109"/>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0" name="Google Shape;8700;p109"/>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1" name="Google Shape;8701;p109"/>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2" name="Google Shape;8702;p109"/>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3" name="Google Shape;8703;p109"/>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4" name="Google Shape;8704;p109"/>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5" name="Google Shape;8705;p109"/>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6" name="Google Shape;8706;p109"/>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7" name="Google Shape;8707;p109"/>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8" name="Google Shape;8708;p109"/>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9" name="Google Shape;8709;p109"/>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0" name="Google Shape;8710;p109"/>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1" name="Google Shape;8711;p109"/>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2" name="Google Shape;8712;p109"/>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3" name="Google Shape;8713;p109"/>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4" name="Google Shape;8714;p109"/>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5" name="Google Shape;8715;p109"/>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6" name="Google Shape;8716;p109"/>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7" name="Google Shape;8717;p109"/>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8" name="Google Shape;8718;p109"/>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9" name="Google Shape;8719;p109"/>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0" name="Google Shape;8720;p109"/>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21" name="Google Shape;8721;p109"/>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2" name="Google Shape;8722;p109"/>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3" name="Google Shape;8723;p109"/>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4" name="Google Shape;8724;p109"/>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5" name="Google Shape;8725;p109"/>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6" name="Google Shape;8726;p109"/>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7" name="Google Shape;8727;p109"/>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8" name="Google Shape;8728;p109"/>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9" name="Google Shape;8729;p109"/>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0" name="Google Shape;8730;p109"/>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1" name="Google Shape;8731;p109"/>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2" name="Google Shape;8732;p109"/>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3" name="Google Shape;8733;p109"/>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4" name="Google Shape;8734;p109"/>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5" name="Google Shape;8735;p109"/>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6" name="Google Shape;8736;p109"/>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7" name="Google Shape;8737;p109"/>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8" name="Google Shape;8738;p109"/>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9" name="Google Shape;8739;p109"/>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0" name="Google Shape;8740;p109"/>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1" name="Google Shape;8741;p109"/>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2" name="Google Shape;8742;p109"/>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3" name="Google Shape;8743;p109"/>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4" name="Google Shape;8744;p109"/>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5" name="Google Shape;8745;p109"/>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6" name="Google Shape;8746;p109"/>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7" name="Google Shape;8747;p109"/>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8" name="Google Shape;8748;p109"/>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9" name="Google Shape;8749;p109"/>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0" name="Google Shape;8750;p109"/>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1" name="Google Shape;8751;p109"/>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2" name="Google Shape;8752;p109"/>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3" name="Google Shape;8753;p109"/>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4" name="Google Shape;8754;p109"/>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
    <p:spTree>
      <p:nvGrpSpPr>
        <p:cNvPr id="8755" name="Shape 8755"/>
        <p:cNvGrpSpPr/>
        <p:nvPr/>
      </p:nvGrpSpPr>
      <p:grpSpPr>
        <a:xfrm>
          <a:off x="0" y="0"/>
          <a:ext cx="0" cy="0"/>
          <a:chOff x="0" y="0"/>
          <a:chExt cx="0" cy="0"/>
        </a:xfrm>
      </p:grpSpPr>
      <p:grpSp>
        <p:nvGrpSpPr>
          <p:cNvPr id="8756" name="Google Shape;8756;p110"/>
          <p:cNvGrpSpPr/>
          <p:nvPr/>
        </p:nvGrpSpPr>
        <p:grpSpPr>
          <a:xfrm>
            <a:off x="189" y="52"/>
            <a:ext cx="9144013" cy="5143533"/>
            <a:chOff x="4088025" y="1324225"/>
            <a:chExt cx="1348575" cy="1101800"/>
          </a:xfrm>
        </p:grpSpPr>
        <p:sp>
          <p:nvSpPr>
            <p:cNvPr id="8757" name="Google Shape;8757;p110"/>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8" name="Google Shape;8758;p110"/>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9" name="Google Shape;8759;p110"/>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0" name="Google Shape;8760;p110"/>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1" name="Google Shape;8761;p110"/>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2" name="Google Shape;8762;p110"/>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3" name="Google Shape;8763;p110"/>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4" name="Google Shape;8764;p110"/>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5" name="Google Shape;8765;p110"/>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6" name="Google Shape;8766;p110"/>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7" name="Google Shape;8767;p110"/>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8" name="Google Shape;8768;p110"/>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9" name="Google Shape;8769;p110"/>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0" name="Google Shape;8770;p110"/>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1" name="Google Shape;8771;p110"/>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2" name="Google Shape;8772;p110"/>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3" name="Google Shape;8773;p110"/>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4" name="Google Shape;8774;p110"/>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110"/>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6" name="Google Shape;8776;p110"/>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7" name="Google Shape;8777;p110"/>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8" name="Google Shape;8778;p110"/>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9" name="Google Shape;8779;p110"/>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0" name="Google Shape;8780;p110"/>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1" name="Google Shape;8781;p110"/>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2" name="Google Shape;8782;p110"/>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3" name="Google Shape;8783;p110"/>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4" name="Google Shape;8784;p110"/>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5" name="Google Shape;8785;p110"/>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6" name="Google Shape;8786;p110"/>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7" name="Google Shape;8787;p110"/>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8" name="Google Shape;8788;p110"/>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9" name="Google Shape;8789;p110"/>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0" name="Google Shape;8790;p110"/>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1" name="Google Shape;8791;p110"/>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2" name="Google Shape;8792;p110"/>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3" name="Google Shape;8793;p110"/>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4" name="Google Shape;8794;p110"/>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5" name="Google Shape;8795;p110"/>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6" name="Google Shape;8796;p110"/>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7" name="Google Shape;8797;p110"/>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8" name="Google Shape;8798;p110"/>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9" name="Google Shape;8799;p110"/>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0" name="Google Shape;8800;p110"/>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1" name="Google Shape;8801;p110"/>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2" name="Google Shape;8802;p110"/>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3" name="Google Shape;8803;p110"/>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4" name="Google Shape;8804;p110"/>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5" name="Google Shape;8805;p110"/>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6" name="Google Shape;8806;p110"/>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7" name="Google Shape;8807;p110"/>
          <p:cNvGrpSpPr/>
          <p:nvPr/>
        </p:nvGrpSpPr>
        <p:grpSpPr>
          <a:xfrm>
            <a:off x="145881" y="206"/>
            <a:ext cx="8852238" cy="5143474"/>
            <a:chOff x="145881" y="206"/>
            <a:chExt cx="8852238" cy="5143474"/>
          </a:xfrm>
        </p:grpSpPr>
        <p:grpSp>
          <p:nvGrpSpPr>
            <p:cNvPr id="8808" name="Google Shape;8808;p110"/>
            <p:cNvGrpSpPr/>
            <p:nvPr/>
          </p:nvGrpSpPr>
          <p:grpSpPr>
            <a:xfrm>
              <a:off x="145881" y="206"/>
              <a:ext cx="600248" cy="4852321"/>
              <a:chOff x="384275" y="206"/>
              <a:chExt cx="600248" cy="4852321"/>
            </a:xfrm>
          </p:grpSpPr>
          <p:sp>
            <p:nvSpPr>
              <p:cNvPr id="8809" name="Google Shape;8809;p110"/>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0" name="Google Shape;8810;p110"/>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1" name="Google Shape;8811;p110"/>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2" name="Google Shape;8812;p110"/>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3" name="Google Shape;8813;p110"/>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4" name="Google Shape;8814;p110"/>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5" name="Google Shape;8815;p110"/>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6" name="Google Shape;8816;p110"/>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7" name="Google Shape;8817;p110"/>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8" name="Google Shape;8818;p110"/>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9" name="Google Shape;8819;p110"/>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0" name="Google Shape;8820;p110"/>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1" name="Google Shape;8821;p110"/>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2" name="Google Shape;8822;p110"/>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3" name="Google Shape;8823;p110"/>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4" name="Google Shape;8824;p110"/>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5" name="Google Shape;8825;p110"/>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6" name="Google Shape;8826;p110"/>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7" name="Google Shape;8827;p110"/>
              <p:cNvGrpSpPr/>
              <p:nvPr/>
            </p:nvGrpSpPr>
            <p:grpSpPr>
              <a:xfrm>
                <a:off x="384275" y="206"/>
                <a:ext cx="53414" cy="4852321"/>
                <a:chOff x="418506" y="206"/>
                <a:chExt cx="53414" cy="4852321"/>
              </a:xfrm>
            </p:grpSpPr>
            <p:sp>
              <p:nvSpPr>
                <p:cNvPr id="8828" name="Google Shape;8828;p110"/>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9" name="Google Shape;8829;p110"/>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0" name="Google Shape;8830;p110"/>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1" name="Google Shape;8831;p110"/>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2" name="Google Shape;8832;p110"/>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3" name="Google Shape;8833;p110"/>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4" name="Google Shape;8834;p110"/>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5" name="Google Shape;8835;p110"/>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6" name="Google Shape;8836;p110"/>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7" name="Google Shape;8837;p110"/>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8" name="Google Shape;8838;p110"/>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9" name="Google Shape;8839;p110"/>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0" name="Google Shape;8840;p110"/>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1" name="Google Shape;8841;p110"/>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2" name="Google Shape;8842;p110"/>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3" name="Google Shape;8843;p110"/>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4" name="Google Shape;8844;p110"/>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5" name="Google Shape;8845;p110"/>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6" name="Google Shape;8846;p110"/>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7" name="Google Shape;8847;p110"/>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8" name="Google Shape;8848;p110"/>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9" name="Google Shape;8849;p110"/>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0" name="Google Shape;8850;p110"/>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1" name="Google Shape;8851;p110"/>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2" name="Google Shape;8852;p110"/>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3" name="Google Shape;8853;p110"/>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4" name="Google Shape;8854;p110"/>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5" name="Google Shape;8855;p110"/>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6" name="Google Shape;8856;p110"/>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7" name="Google Shape;8857;p110"/>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8" name="Google Shape;8858;p110"/>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9" name="Google Shape;8859;p110"/>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0" name="Google Shape;8860;p110"/>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1" name="Google Shape;8861;p110"/>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2" name="Google Shape;8862;p110"/>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3" name="Google Shape;8863;p110"/>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4" name="Google Shape;8864;p110"/>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5" name="Google Shape;8865;p110"/>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6" name="Google Shape;8866;p110"/>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7" name="Google Shape;8867;p110"/>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8" name="Google Shape;8868;p110"/>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9" name="Google Shape;8869;p110"/>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0" name="Google Shape;8870;p110"/>
            <p:cNvGrpSpPr/>
            <p:nvPr/>
          </p:nvGrpSpPr>
          <p:grpSpPr>
            <a:xfrm>
              <a:off x="8398705" y="206"/>
              <a:ext cx="599414" cy="5143474"/>
              <a:chOff x="8322446" y="206"/>
              <a:chExt cx="599414" cy="5143474"/>
            </a:xfrm>
          </p:grpSpPr>
          <p:sp>
            <p:nvSpPr>
              <p:cNvPr id="8871" name="Google Shape;8871;p110"/>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2" name="Google Shape;8872;p110"/>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73" name="Google Shape;8873;p110"/>
              <p:cNvGrpSpPr/>
              <p:nvPr/>
            </p:nvGrpSpPr>
            <p:grpSpPr>
              <a:xfrm>
                <a:off x="8322446" y="206"/>
                <a:ext cx="599414" cy="5143474"/>
                <a:chOff x="8160192" y="206"/>
                <a:chExt cx="599414" cy="5143474"/>
              </a:xfrm>
            </p:grpSpPr>
            <p:grpSp>
              <p:nvGrpSpPr>
                <p:cNvPr id="8874" name="Google Shape;8874;p110"/>
                <p:cNvGrpSpPr/>
                <p:nvPr/>
              </p:nvGrpSpPr>
              <p:grpSpPr>
                <a:xfrm>
                  <a:off x="8706192" y="206"/>
                  <a:ext cx="53414" cy="5143474"/>
                  <a:chOff x="8511811" y="206"/>
                  <a:chExt cx="53414" cy="5143474"/>
                </a:xfrm>
              </p:grpSpPr>
              <p:sp>
                <p:nvSpPr>
                  <p:cNvPr id="8875" name="Google Shape;8875;p110"/>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6" name="Google Shape;8876;p110"/>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7" name="Google Shape;8877;p110"/>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8" name="Google Shape;8878;p110"/>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9" name="Google Shape;8879;p110"/>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0" name="Google Shape;8880;p110"/>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1" name="Google Shape;8881;p110"/>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2" name="Google Shape;8882;p110"/>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3" name="Google Shape;8883;p110"/>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4" name="Google Shape;8884;p110"/>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5" name="Google Shape;8885;p110"/>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6" name="Google Shape;8886;p110"/>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7" name="Google Shape;8887;p110"/>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8" name="Google Shape;8888;p110"/>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9" name="Google Shape;8889;p110"/>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0" name="Google Shape;8890;p110"/>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1" name="Google Shape;8891;p110"/>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2" name="Google Shape;8892;p110"/>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3" name="Google Shape;8893;p110"/>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4" name="Google Shape;8894;p110"/>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5" name="Google Shape;8895;p110"/>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6" name="Google Shape;8896;p110"/>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7" name="Google Shape;8897;p110"/>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8" name="Google Shape;8898;p110"/>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9" name="Google Shape;8899;p110"/>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0" name="Google Shape;8900;p110"/>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1" name="Google Shape;8901;p110"/>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2" name="Google Shape;8902;p110"/>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3" name="Google Shape;8903;p110"/>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4" name="Google Shape;8904;p110"/>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5" name="Google Shape;8905;p110"/>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6" name="Google Shape;8906;p110"/>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7" name="Google Shape;8907;p110"/>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8" name="Google Shape;8908;p110"/>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9" name="Google Shape;8909;p110"/>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0" name="Google Shape;8910;p110"/>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1" name="Google Shape;8911;p110"/>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2" name="Google Shape;8912;p110"/>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3" name="Google Shape;8913;p110"/>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4" name="Google Shape;8914;p110"/>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5" name="Google Shape;8915;p110"/>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6" name="Google Shape;8916;p110"/>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7" name="Google Shape;8917;p110"/>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8" name="Google Shape;8918;p110"/>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9" name="Google Shape;8919;p110"/>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0" name="Google Shape;8920;p110"/>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1" name="Google Shape;8921;p110"/>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2" name="Google Shape;8922;p110"/>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3" name="Google Shape;8923;p110"/>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4" name="Google Shape;8924;p110"/>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5" name="Google Shape;8925;p110"/>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6" name="Google Shape;8926;p110"/>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7" name="Google Shape;8927;p110"/>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8" name="Google Shape;8928;p110"/>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9" name="Google Shape;8929;p110"/>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0" name="Google Shape;8930;p110"/>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1" name="Google Shape;8931;p110"/>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2" name="Google Shape;8932;p110"/>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3" name="Google Shape;8933;p110"/>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4" name="Google Shape;8934;p110"/>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8935" name="Google Shape;8935;p11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8936" name="Google Shape;8936;p110"/>
          <p:cNvSpPr/>
          <p:nvPr>
            <p:ph idx="2" type="pic"/>
          </p:nvPr>
        </p:nvSpPr>
        <p:spPr>
          <a:xfrm>
            <a:off x="5055274" y="1401575"/>
            <a:ext cx="3054000" cy="3054900"/>
          </a:xfrm>
          <a:prstGeom prst="rect">
            <a:avLst/>
          </a:prstGeom>
          <a:noFill/>
          <a:ln>
            <a:noFill/>
          </a:ln>
        </p:spPr>
      </p:sp>
      <p:sp>
        <p:nvSpPr>
          <p:cNvPr id="8937" name="Google Shape;8937;p110"/>
          <p:cNvSpPr txBox="1"/>
          <p:nvPr>
            <p:ph idx="1" type="subTitle"/>
          </p:nvPr>
        </p:nvSpPr>
        <p:spPr>
          <a:xfrm>
            <a:off x="1243619" y="1883150"/>
            <a:ext cx="27903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8938" name="Google Shape;8938;p110"/>
          <p:cNvSpPr txBox="1"/>
          <p:nvPr>
            <p:ph idx="3" type="subTitle"/>
          </p:nvPr>
        </p:nvSpPr>
        <p:spPr>
          <a:xfrm>
            <a:off x="1243619" y="2379321"/>
            <a:ext cx="2790300" cy="153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8939" name="Shape 8939"/>
        <p:cNvGrpSpPr/>
        <p:nvPr/>
      </p:nvGrpSpPr>
      <p:grpSpPr>
        <a:xfrm>
          <a:off x="0" y="0"/>
          <a:ext cx="0" cy="0"/>
          <a:chOff x="0" y="0"/>
          <a:chExt cx="0" cy="0"/>
        </a:xfrm>
      </p:grpSpPr>
      <p:grpSp>
        <p:nvGrpSpPr>
          <p:cNvPr id="8940" name="Google Shape;8940;p111"/>
          <p:cNvGrpSpPr/>
          <p:nvPr/>
        </p:nvGrpSpPr>
        <p:grpSpPr>
          <a:xfrm>
            <a:off x="189" y="52"/>
            <a:ext cx="9144013" cy="5143533"/>
            <a:chOff x="4088025" y="1324225"/>
            <a:chExt cx="1348575" cy="1101800"/>
          </a:xfrm>
        </p:grpSpPr>
        <p:sp>
          <p:nvSpPr>
            <p:cNvPr id="8941" name="Google Shape;8941;p111"/>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2" name="Google Shape;8942;p111"/>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3" name="Google Shape;8943;p111"/>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4" name="Google Shape;8944;p111"/>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5" name="Google Shape;8945;p111"/>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6" name="Google Shape;8946;p111"/>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7" name="Google Shape;8947;p111"/>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8" name="Google Shape;8948;p111"/>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9" name="Google Shape;8949;p111"/>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0" name="Google Shape;8950;p111"/>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1" name="Google Shape;8951;p111"/>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2" name="Google Shape;8952;p111"/>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3" name="Google Shape;8953;p111"/>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4" name="Google Shape;8954;p111"/>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5" name="Google Shape;8955;p111"/>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6" name="Google Shape;8956;p111"/>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7" name="Google Shape;8957;p111"/>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8" name="Google Shape;8958;p111"/>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9" name="Google Shape;8959;p111"/>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0" name="Google Shape;8960;p111"/>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1" name="Google Shape;8961;p111"/>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2" name="Google Shape;8962;p111"/>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3" name="Google Shape;8963;p111"/>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4" name="Google Shape;8964;p111"/>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5" name="Google Shape;8965;p111"/>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6" name="Google Shape;8966;p111"/>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7" name="Google Shape;8967;p111"/>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8" name="Google Shape;8968;p111"/>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9" name="Google Shape;8969;p111"/>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0" name="Google Shape;8970;p111"/>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1" name="Google Shape;8971;p111"/>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2" name="Google Shape;8972;p111"/>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3" name="Google Shape;8973;p111"/>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4" name="Google Shape;8974;p111"/>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5" name="Google Shape;8975;p111"/>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6" name="Google Shape;8976;p111"/>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7" name="Google Shape;8977;p111"/>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8" name="Google Shape;8978;p111"/>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9" name="Google Shape;8979;p111"/>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0" name="Google Shape;8980;p111"/>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1" name="Google Shape;8981;p111"/>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2" name="Google Shape;8982;p111"/>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3" name="Google Shape;8983;p111"/>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4" name="Google Shape;8984;p111"/>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5" name="Google Shape;8985;p111"/>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6" name="Google Shape;8986;p111"/>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7" name="Google Shape;8987;p111"/>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8" name="Google Shape;8988;p111"/>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9" name="Google Shape;8989;p111"/>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0" name="Google Shape;8990;p111"/>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1" name="Google Shape;8991;p111"/>
          <p:cNvSpPr txBox="1"/>
          <p:nvPr>
            <p:ph type="title"/>
          </p:nvPr>
        </p:nvSpPr>
        <p:spPr>
          <a:xfrm>
            <a:off x="722375" y="594516"/>
            <a:ext cx="4538100" cy="97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8992" name="Google Shape;8992;p111"/>
          <p:cNvSpPr txBox="1"/>
          <p:nvPr>
            <p:ph idx="1" type="subTitle"/>
          </p:nvPr>
        </p:nvSpPr>
        <p:spPr>
          <a:xfrm>
            <a:off x="722375" y="1424863"/>
            <a:ext cx="4538100" cy="10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8993" name="Google Shape;8993;p111"/>
          <p:cNvSpPr txBox="1"/>
          <p:nvPr/>
        </p:nvSpPr>
        <p:spPr>
          <a:xfrm>
            <a:off x="1066625" y="3419513"/>
            <a:ext cx="3849600" cy="6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ubik"/>
                <a:ea typeface="Rubik"/>
                <a:cs typeface="Rubik"/>
                <a:sym typeface="Rubik"/>
              </a:rPr>
              <a:t>CREDITS: This presentation template was created by </a:t>
            </a:r>
            <a:r>
              <a:rPr b="1" i="0" lang="en" sz="1200" u="none" cap="none" strike="noStrike">
                <a:solidFill>
                  <a:schemeClr val="dk1"/>
                </a:solidFill>
                <a:uFill>
                  <a:noFill/>
                </a:uFill>
                <a:latin typeface="Rubik"/>
                <a:ea typeface="Rubik"/>
                <a:cs typeface="Rubik"/>
                <a:sym typeface="Rubik"/>
                <a:hlinkClick r:id="rId2">
                  <a:extLst>
                    <a:ext uri="{A12FA001-AC4F-418D-AE19-62706E023703}">
                      <ahyp:hlinkClr val="tx"/>
                    </a:ext>
                  </a:extLst>
                </a:hlinkClick>
              </a:rPr>
              <a:t>Slidesgo</a:t>
            </a:r>
            <a:r>
              <a:rPr b="0" i="0" lang="en" sz="1200" u="none" cap="none" strike="noStrike">
                <a:solidFill>
                  <a:schemeClr val="dk1"/>
                </a:solidFill>
                <a:latin typeface="Rubik"/>
                <a:ea typeface="Rubik"/>
                <a:cs typeface="Rubik"/>
                <a:sym typeface="Rubik"/>
              </a:rPr>
              <a:t>, including icons by </a:t>
            </a:r>
            <a:r>
              <a:rPr b="1" i="0" lang="en" sz="1200" u="none" cap="none" strike="noStrike">
                <a:solidFill>
                  <a:schemeClr val="dk1"/>
                </a:solidFill>
                <a:uFill>
                  <a:noFill/>
                </a:uFill>
                <a:latin typeface="Rubik"/>
                <a:ea typeface="Rubik"/>
                <a:cs typeface="Rubik"/>
                <a:sym typeface="Rubik"/>
                <a:hlinkClick r:id="rId3">
                  <a:extLst>
                    <a:ext uri="{A12FA001-AC4F-418D-AE19-62706E023703}">
                      <ahyp:hlinkClr val="tx"/>
                    </a:ext>
                  </a:extLst>
                </a:hlinkClick>
              </a:rPr>
              <a:t>Flaticon</a:t>
            </a:r>
            <a:r>
              <a:rPr b="1" i="0" lang="en" sz="1200" u="none" cap="none" strike="noStrike">
                <a:solidFill>
                  <a:schemeClr val="dk1"/>
                </a:solidFill>
                <a:latin typeface="Rubik"/>
                <a:ea typeface="Rubik"/>
                <a:cs typeface="Rubik"/>
                <a:sym typeface="Rubik"/>
              </a:rPr>
              <a:t> </a:t>
            </a:r>
            <a:r>
              <a:rPr b="0" i="0" lang="en" sz="1200" u="none" cap="none" strike="noStrike">
                <a:solidFill>
                  <a:schemeClr val="dk1"/>
                </a:solidFill>
                <a:latin typeface="Rubik"/>
                <a:ea typeface="Rubik"/>
                <a:cs typeface="Rubik"/>
                <a:sym typeface="Rubik"/>
              </a:rPr>
              <a:t>and infographics &amp; images by </a:t>
            </a:r>
            <a:r>
              <a:rPr b="1" i="0" lang="en" sz="1200" u="none" cap="none" strike="noStrike">
                <a:solidFill>
                  <a:schemeClr val="dk1"/>
                </a:solidFill>
                <a:uFill>
                  <a:noFill/>
                </a:uFill>
                <a:latin typeface="Rubik"/>
                <a:ea typeface="Rubik"/>
                <a:cs typeface="Rubik"/>
                <a:sym typeface="Rubik"/>
                <a:hlinkClick r:id="rId4">
                  <a:extLst>
                    <a:ext uri="{A12FA001-AC4F-418D-AE19-62706E023703}">
                      <ahyp:hlinkClr val="tx"/>
                    </a:ext>
                  </a:extLst>
                </a:hlinkClick>
              </a:rPr>
              <a:t>Freepik</a:t>
            </a:r>
            <a:endParaRPr b="0" i="0" sz="1200" u="none" cap="none" strike="noStrike">
              <a:solidFill>
                <a:schemeClr val="dk1"/>
              </a:solidFill>
              <a:latin typeface="Rubik"/>
              <a:ea typeface="Rubik"/>
              <a:cs typeface="Rubik"/>
              <a:sym typeface="Rubik"/>
            </a:endParaRPr>
          </a:p>
        </p:txBody>
      </p:sp>
      <p:grpSp>
        <p:nvGrpSpPr>
          <p:cNvPr id="8994" name="Google Shape;8994;p111"/>
          <p:cNvGrpSpPr/>
          <p:nvPr/>
        </p:nvGrpSpPr>
        <p:grpSpPr>
          <a:xfrm>
            <a:off x="110918" y="206"/>
            <a:ext cx="8903803" cy="5143474"/>
            <a:chOff x="110918" y="206"/>
            <a:chExt cx="8903803" cy="5143474"/>
          </a:xfrm>
        </p:grpSpPr>
        <p:sp>
          <p:nvSpPr>
            <p:cNvPr id="8995" name="Google Shape;8995;p111"/>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6" name="Google Shape;8996;p111"/>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7" name="Google Shape;8997;p111"/>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8" name="Google Shape;8998;p111"/>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9" name="Google Shape;8999;p111"/>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0" name="Google Shape;9000;p111"/>
            <p:cNvSpPr/>
            <p:nvPr/>
          </p:nvSpPr>
          <p:spPr>
            <a:xfrm>
              <a:off x="38791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1" name="Google Shape;9001;p111"/>
            <p:cNvSpPr/>
            <p:nvPr/>
          </p:nvSpPr>
          <p:spPr>
            <a:xfrm>
              <a:off x="379686"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2" name="Google Shape;9002;p111"/>
            <p:cNvSpPr/>
            <p:nvPr/>
          </p:nvSpPr>
          <p:spPr>
            <a:xfrm>
              <a:off x="38791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3" name="Google Shape;9003;p111"/>
            <p:cNvSpPr/>
            <p:nvPr/>
          </p:nvSpPr>
          <p:spPr>
            <a:xfrm>
              <a:off x="379686"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4" name="Google Shape;9004;p111"/>
            <p:cNvSpPr/>
            <p:nvPr/>
          </p:nvSpPr>
          <p:spPr>
            <a:xfrm>
              <a:off x="379686"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5" name="Google Shape;9005;p111"/>
            <p:cNvSpPr/>
            <p:nvPr/>
          </p:nvSpPr>
          <p:spPr>
            <a:xfrm>
              <a:off x="38791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6" name="Google Shape;9006;p111"/>
            <p:cNvSpPr/>
            <p:nvPr/>
          </p:nvSpPr>
          <p:spPr>
            <a:xfrm>
              <a:off x="38791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7" name="Google Shape;9007;p111"/>
            <p:cNvSpPr/>
            <p:nvPr/>
          </p:nvSpPr>
          <p:spPr>
            <a:xfrm>
              <a:off x="38791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8" name="Google Shape;9008;p111"/>
            <p:cNvSpPr/>
            <p:nvPr/>
          </p:nvSpPr>
          <p:spPr>
            <a:xfrm>
              <a:off x="379686"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9" name="Google Shape;9009;p111"/>
            <p:cNvSpPr/>
            <p:nvPr/>
          </p:nvSpPr>
          <p:spPr>
            <a:xfrm>
              <a:off x="38791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0" name="Google Shape;9010;p111"/>
            <p:cNvSpPr/>
            <p:nvPr/>
          </p:nvSpPr>
          <p:spPr>
            <a:xfrm>
              <a:off x="38791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1" name="Google Shape;9011;p111"/>
            <p:cNvSpPr/>
            <p:nvPr/>
          </p:nvSpPr>
          <p:spPr>
            <a:xfrm>
              <a:off x="379686"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2" name="Google Shape;9012;p111"/>
            <p:cNvSpPr/>
            <p:nvPr/>
          </p:nvSpPr>
          <p:spPr>
            <a:xfrm>
              <a:off x="38791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3" name="Google Shape;9013;p111"/>
            <p:cNvSpPr/>
            <p:nvPr/>
          </p:nvSpPr>
          <p:spPr>
            <a:xfrm>
              <a:off x="379686"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4" name="Google Shape;9014;p111"/>
            <p:cNvSpPr/>
            <p:nvPr/>
          </p:nvSpPr>
          <p:spPr>
            <a:xfrm>
              <a:off x="38791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5" name="Google Shape;9015;p111"/>
            <p:cNvSpPr/>
            <p:nvPr/>
          </p:nvSpPr>
          <p:spPr>
            <a:xfrm>
              <a:off x="379686"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6" name="Google Shape;9016;p111"/>
            <p:cNvSpPr/>
            <p:nvPr/>
          </p:nvSpPr>
          <p:spPr>
            <a:xfrm>
              <a:off x="38791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7" name="Google Shape;9017;p111"/>
            <p:cNvSpPr/>
            <p:nvPr/>
          </p:nvSpPr>
          <p:spPr>
            <a:xfrm>
              <a:off x="379686"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8" name="Google Shape;9018;p111"/>
            <p:cNvSpPr/>
            <p:nvPr/>
          </p:nvSpPr>
          <p:spPr>
            <a:xfrm>
              <a:off x="379686"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9" name="Google Shape;9019;p111"/>
            <p:cNvSpPr/>
            <p:nvPr/>
          </p:nvSpPr>
          <p:spPr>
            <a:xfrm>
              <a:off x="38791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0" name="Google Shape;9020;p111"/>
            <p:cNvSpPr/>
            <p:nvPr/>
          </p:nvSpPr>
          <p:spPr>
            <a:xfrm>
              <a:off x="379686"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1" name="Google Shape;9021;p111"/>
            <p:cNvSpPr/>
            <p:nvPr/>
          </p:nvSpPr>
          <p:spPr>
            <a:xfrm>
              <a:off x="379686"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2" name="Google Shape;9022;p111"/>
            <p:cNvSpPr/>
            <p:nvPr/>
          </p:nvSpPr>
          <p:spPr>
            <a:xfrm>
              <a:off x="379686"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3" name="Google Shape;9023;p111"/>
            <p:cNvSpPr/>
            <p:nvPr/>
          </p:nvSpPr>
          <p:spPr>
            <a:xfrm>
              <a:off x="38791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4" name="Google Shape;9024;p111"/>
            <p:cNvSpPr/>
            <p:nvPr/>
          </p:nvSpPr>
          <p:spPr>
            <a:xfrm>
              <a:off x="38791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5" name="Google Shape;9025;p111"/>
            <p:cNvSpPr/>
            <p:nvPr/>
          </p:nvSpPr>
          <p:spPr>
            <a:xfrm>
              <a:off x="38791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6" name="Google Shape;9026;p111"/>
            <p:cNvSpPr/>
            <p:nvPr/>
          </p:nvSpPr>
          <p:spPr>
            <a:xfrm>
              <a:off x="379686"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7" name="Google Shape;9027;p111"/>
            <p:cNvSpPr/>
            <p:nvPr/>
          </p:nvSpPr>
          <p:spPr>
            <a:xfrm>
              <a:off x="38791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8" name="Google Shape;9028;p111"/>
            <p:cNvSpPr/>
            <p:nvPr/>
          </p:nvSpPr>
          <p:spPr>
            <a:xfrm>
              <a:off x="379686"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9" name="Google Shape;9029;p111"/>
            <p:cNvSpPr/>
            <p:nvPr/>
          </p:nvSpPr>
          <p:spPr>
            <a:xfrm>
              <a:off x="38791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0" name="Google Shape;9030;p111"/>
            <p:cNvSpPr/>
            <p:nvPr/>
          </p:nvSpPr>
          <p:spPr>
            <a:xfrm>
              <a:off x="379686"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1" name="Google Shape;9031;p111"/>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2" name="Google Shape;9032;p111"/>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3" name="Google Shape;9033;p111"/>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4" name="Google Shape;9034;p111"/>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5" name="Google Shape;9035;p111"/>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6" name="Google Shape;9036;p111"/>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7" name="Google Shape;9037;p111"/>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8" name="Google Shape;9038;p111"/>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9" name="Google Shape;9039;p111"/>
            <p:cNvSpPr/>
            <p:nvPr/>
          </p:nvSpPr>
          <p:spPr>
            <a:xfrm>
              <a:off x="91734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0" name="Google Shape;9040;p111"/>
            <p:cNvSpPr/>
            <p:nvPr/>
          </p:nvSpPr>
          <p:spPr>
            <a:xfrm>
              <a:off x="91734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1" name="Google Shape;9041;p111"/>
            <p:cNvSpPr/>
            <p:nvPr/>
          </p:nvSpPr>
          <p:spPr>
            <a:xfrm>
              <a:off x="92568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2" name="Google Shape;9042;p111"/>
            <p:cNvSpPr/>
            <p:nvPr/>
          </p:nvSpPr>
          <p:spPr>
            <a:xfrm>
              <a:off x="925687"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3" name="Google Shape;9043;p111"/>
            <p:cNvSpPr/>
            <p:nvPr/>
          </p:nvSpPr>
          <p:spPr>
            <a:xfrm>
              <a:off x="92568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4" name="Google Shape;9044;p111"/>
            <p:cNvSpPr/>
            <p:nvPr/>
          </p:nvSpPr>
          <p:spPr>
            <a:xfrm>
              <a:off x="917341"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5" name="Google Shape;9045;p111"/>
            <p:cNvSpPr/>
            <p:nvPr/>
          </p:nvSpPr>
          <p:spPr>
            <a:xfrm>
              <a:off x="925687"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6" name="Google Shape;9046;p111"/>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7" name="Google Shape;9047;p111"/>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8" name="Google Shape;9048;p111"/>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9" name="Google Shape;9049;p111"/>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0" name="Google Shape;9050;p111"/>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1" name="Google Shape;9051;p111"/>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2" name="Google Shape;9052;p111"/>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3" name="Google Shape;9053;p111"/>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4" name="Google Shape;9054;p111"/>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5" name="Google Shape;9055;p111"/>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6" name="Google Shape;9056;p111"/>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7" name="Google Shape;9057;p111"/>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8" name="Google Shape;9058;p111"/>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9" name="Google Shape;9059;p111"/>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0" name="Google Shape;9060;p111"/>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1" name="Google Shape;9061;p111"/>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2" name="Google Shape;9062;p111"/>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3" name="Google Shape;9063;p111"/>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4" name="Google Shape;9064;p111"/>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5" name="Google Shape;9065;p111"/>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6" name="Google Shape;9066;p111"/>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7" name="Google Shape;9067;p111"/>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8" name="Google Shape;9068;p111"/>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9" name="Google Shape;9069;p111"/>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0" name="Google Shape;9070;p111"/>
            <p:cNvSpPr/>
            <p:nvPr/>
          </p:nvSpPr>
          <p:spPr>
            <a:xfrm>
              <a:off x="1109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1" name="Google Shape;9071;p111"/>
            <p:cNvSpPr/>
            <p:nvPr/>
          </p:nvSpPr>
          <p:spPr>
            <a:xfrm>
              <a:off x="1191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2" name="Google Shape;9072;p111"/>
            <p:cNvSpPr/>
            <p:nvPr/>
          </p:nvSpPr>
          <p:spPr>
            <a:xfrm>
              <a:off x="1109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3" name="Google Shape;9073;p111"/>
            <p:cNvSpPr/>
            <p:nvPr/>
          </p:nvSpPr>
          <p:spPr>
            <a:xfrm>
              <a:off x="1191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4" name="Google Shape;9074;p111"/>
            <p:cNvSpPr/>
            <p:nvPr/>
          </p:nvSpPr>
          <p:spPr>
            <a:xfrm>
              <a:off x="1109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5" name="Google Shape;9075;p111"/>
            <p:cNvSpPr/>
            <p:nvPr/>
          </p:nvSpPr>
          <p:spPr>
            <a:xfrm>
              <a:off x="1191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6" name="Google Shape;9076;p111"/>
            <p:cNvSpPr/>
            <p:nvPr/>
          </p:nvSpPr>
          <p:spPr>
            <a:xfrm>
              <a:off x="1109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7" name="Google Shape;9077;p111"/>
            <p:cNvSpPr/>
            <p:nvPr/>
          </p:nvSpPr>
          <p:spPr>
            <a:xfrm>
              <a:off x="1191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8" name="Google Shape;9078;p111"/>
            <p:cNvSpPr/>
            <p:nvPr/>
          </p:nvSpPr>
          <p:spPr>
            <a:xfrm>
              <a:off x="1109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9" name="Google Shape;9079;p111"/>
            <p:cNvSpPr/>
            <p:nvPr/>
          </p:nvSpPr>
          <p:spPr>
            <a:xfrm>
              <a:off x="1191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0" name="Google Shape;9080;p111"/>
            <p:cNvSpPr/>
            <p:nvPr/>
          </p:nvSpPr>
          <p:spPr>
            <a:xfrm>
              <a:off x="1191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1" name="Google Shape;9081;p111"/>
            <p:cNvSpPr/>
            <p:nvPr/>
          </p:nvSpPr>
          <p:spPr>
            <a:xfrm>
              <a:off x="1109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2" name="Google Shape;9082;p111"/>
            <p:cNvSpPr/>
            <p:nvPr/>
          </p:nvSpPr>
          <p:spPr>
            <a:xfrm>
              <a:off x="1109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3" name="Google Shape;9083;p111"/>
            <p:cNvSpPr/>
            <p:nvPr/>
          </p:nvSpPr>
          <p:spPr>
            <a:xfrm>
              <a:off x="1191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4" name="Google Shape;9084;p111"/>
            <p:cNvSpPr/>
            <p:nvPr/>
          </p:nvSpPr>
          <p:spPr>
            <a:xfrm>
              <a:off x="1109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5" name="Google Shape;9085;p111"/>
            <p:cNvSpPr/>
            <p:nvPr/>
          </p:nvSpPr>
          <p:spPr>
            <a:xfrm>
              <a:off x="1191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6" name="Google Shape;9086;p111"/>
            <p:cNvSpPr/>
            <p:nvPr/>
          </p:nvSpPr>
          <p:spPr>
            <a:xfrm>
              <a:off x="1191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7" name="Google Shape;9087;p111"/>
            <p:cNvSpPr/>
            <p:nvPr/>
          </p:nvSpPr>
          <p:spPr>
            <a:xfrm>
              <a:off x="1109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8" name="Google Shape;9088;p111"/>
            <p:cNvSpPr/>
            <p:nvPr/>
          </p:nvSpPr>
          <p:spPr>
            <a:xfrm>
              <a:off x="1109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9" name="Google Shape;9089;p111"/>
            <p:cNvSpPr/>
            <p:nvPr/>
          </p:nvSpPr>
          <p:spPr>
            <a:xfrm>
              <a:off x="1109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0" name="Google Shape;9090;p111"/>
            <p:cNvSpPr/>
            <p:nvPr/>
          </p:nvSpPr>
          <p:spPr>
            <a:xfrm>
              <a:off x="1191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1" name="Google Shape;9091;p111"/>
            <p:cNvSpPr/>
            <p:nvPr/>
          </p:nvSpPr>
          <p:spPr>
            <a:xfrm>
              <a:off x="1191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2" name="Google Shape;9092;p111"/>
            <p:cNvSpPr/>
            <p:nvPr/>
          </p:nvSpPr>
          <p:spPr>
            <a:xfrm>
              <a:off x="1191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3" name="Google Shape;9093;p111"/>
            <p:cNvSpPr/>
            <p:nvPr/>
          </p:nvSpPr>
          <p:spPr>
            <a:xfrm>
              <a:off x="1109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4" name="Google Shape;9094;p111"/>
            <p:cNvSpPr/>
            <p:nvPr/>
          </p:nvSpPr>
          <p:spPr>
            <a:xfrm>
              <a:off x="1191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5" name="Google Shape;9095;p111"/>
            <p:cNvSpPr/>
            <p:nvPr/>
          </p:nvSpPr>
          <p:spPr>
            <a:xfrm>
              <a:off x="1109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6" name="Google Shape;9096;p111"/>
            <p:cNvSpPr/>
            <p:nvPr/>
          </p:nvSpPr>
          <p:spPr>
            <a:xfrm>
              <a:off x="1191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7" name="Google Shape;9097;p111"/>
            <p:cNvSpPr/>
            <p:nvPr/>
          </p:nvSpPr>
          <p:spPr>
            <a:xfrm>
              <a:off x="1109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8" name="Google Shape;9098;p111"/>
            <p:cNvSpPr/>
            <p:nvPr/>
          </p:nvSpPr>
          <p:spPr>
            <a:xfrm>
              <a:off x="1191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9" name="Google Shape;9099;p111"/>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0" name="Google Shape;9100;p111"/>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1" name="Google Shape;9101;p111"/>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2" name="Google Shape;9102;p111"/>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3" name="Google Shape;9103;p111"/>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4" name="Google Shape;9104;p111"/>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5" name="Google Shape;9105;p111"/>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6" name="Google Shape;9106;p111"/>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7" name="Google Shape;9107;p111"/>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8" name="Google Shape;9108;p111"/>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9" name="Google Shape;9109;p111"/>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0" name="Google Shape;9110;p111"/>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1" name="Google Shape;9111;p111"/>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2" name="Google Shape;9112;p111"/>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3" name="Google Shape;9113;p111"/>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4" name="Google Shape;9114;p111"/>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5" name="Google Shape;9115;p111"/>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6" name="Google Shape;9116;p111"/>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7" name="Google Shape;9117;p111"/>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8" name="Google Shape;9118;p111"/>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9" name="Google Shape;9119;p111"/>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0" name="Google Shape;9120;p111"/>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1" name="Google Shape;9121;p111"/>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2" name="Google Shape;9122;p111"/>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3" name="Google Shape;9123;p111"/>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4" name="Google Shape;9124;p111"/>
            <p:cNvSpPr/>
            <p:nvPr/>
          </p:nvSpPr>
          <p:spPr>
            <a:xfrm>
              <a:off x="65668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5" name="Google Shape;9125;p111"/>
            <p:cNvSpPr/>
            <p:nvPr/>
          </p:nvSpPr>
          <p:spPr>
            <a:xfrm>
              <a:off x="64845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6" name="Google Shape;9126;p111"/>
            <p:cNvSpPr/>
            <p:nvPr/>
          </p:nvSpPr>
          <p:spPr>
            <a:xfrm>
              <a:off x="65668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7" name="Google Shape;9127;p111"/>
            <p:cNvSpPr/>
            <p:nvPr/>
          </p:nvSpPr>
          <p:spPr>
            <a:xfrm>
              <a:off x="64845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8" name="Google Shape;9128;p111"/>
            <p:cNvSpPr/>
            <p:nvPr/>
          </p:nvSpPr>
          <p:spPr>
            <a:xfrm>
              <a:off x="65668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9" name="Google Shape;9129;p111"/>
            <p:cNvSpPr/>
            <p:nvPr/>
          </p:nvSpPr>
          <p:spPr>
            <a:xfrm>
              <a:off x="64845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0" name="Google Shape;9130;p111"/>
            <p:cNvSpPr/>
            <p:nvPr/>
          </p:nvSpPr>
          <p:spPr>
            <a:xfrm>
              <a:off x="65668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1" name="Google Shape;9131;p111"/>
            <p:cNvSpPr/>
            <p:nvPr/>
          </p:nvSpPr>
          <p:spPr>
            <a:xfrm>
              <a:off x="648454"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2" name="Google Shape;9132;p111"/>
            <p:cNvSpPr/>
            <p:nvPr/>
          </p:nvSpPr>
          <p:spPr>
            <a:xfrm>
              <a:off x="656681"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3" name="Google Shape;9133;p111"/>
            <p:cNvSpPr/>
            <p:nvPr/>
          </p:nvSpPr>
          <p:spPr>
            <a:xfrm>
              <a:off x="656681"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4" name="Google Shape;9134;p111"/>
            <p:cNvSpPr/>
            <p:nvPr/>
          </p:nvSpPr>
          <p:spPr>
            <a:xfrm>
              <a:off x="648454"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5" name="Google Shape;9135;p111"/>
            <p:cNvSpPr/>
            <p:nvPr/>
          </p:nvSpPr>
          <p:spPr>
            <a:xfrm>
              <a:off x="648454"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111"/>
            <p:cNvSpPr/>
            <p:nvPr/>
          </p:nvSpPr>
          <p:spPr>
            <a:xfrm>
              <a:off x="656681"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7" name="Google Shape;9137;p111"/>
            <p:cNvSpPr/>
            <p:nvPr/>
          </p:nvSpPr>
          <p:spPr>
            <a:xfrm>
              <a:off x="648454"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8" name="Google Shape;9138;p111"/>
            <p:cNvSpPr/>
            <p:nvPr/>
          </p:nvSpPr>
          <p:spPr>
            <a:xfrm>
              <a:off x="656681"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9" name="Google Shape;9139;p111"/>
            <p:cNvSpPr/>
            <p:nvPr/>
          </p:nvSpPr>
          <p:spPr>
            <a:xfrm>
              <a:off x="656681"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111"/>
            <p:cNvSpPr/>
            <p:nvPr/>
          </p:nvSpPr>
          <p:spPr>
            <a:xfrm>
              <a:off x="648454"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111"/>
            <p:cNvSpPr/>
            <p:nvPr/>
          </p:nvSpPr>
          <p:spPr>
            <a:xfrm>
              <a:off x="648454"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111"/>
            <p:cNvSpPr/>
            <p:nvPr/>
          </p:nvSpPr>
          <p:spPr>
            <a:xfrm>
              <a:off x="648454"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3" name="Google Shape;9143;p111"/>
            <p:cNvSpPr/>
            <p:nvPr/>
          </p:nvSpPr>
          <p:spPr>
            <a:xfrm>
              <a:off x="656681"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4" name="Google Shape;9144;p111"/>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111"/>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6" name="Google Shape;9146;p111"/>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7" name="Google Shape;9147;p111"/>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111"/>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111"/>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111"/>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111"/>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111"/>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111"/>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4" name="Google Shape;9154;p111"/>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5" name="Google Shape;9155;p111"/>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111"/>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111"/>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111"/>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111"/>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111"/>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111"/>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2" name="Google Shape;9162;p111"/>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3" name="Google Shape;9163;p111"/>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111"/>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111"/>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111"/>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111"/>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8" name="Google Shape;9168;p111"/>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9" name="Google Shape;9169;p111"/>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111"/>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111"/>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111"/>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111"/>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111"/>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5" name="Google Shape;9175;p111"/>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6" name="Google Shape;9176;p111"/>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111"/>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111"/>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111"/>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0" name="Google Shape;9180;p111"/>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1" name="Google Shape;9181;p111"/>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111"/>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111"/>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4" name="Google Shape;9184;p111"/>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5" name="Google Shape;9185;p111"/>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6" name="Google Shape;9186;p111"/>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7" name="Google Shape;9187;p111"/>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8" name="Google Shape;9188;p111"/>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9" name="Google Shape;9189;p111"/>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0" name="Google Shape;9190;p111"/>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1" name="Google Shape;9191;p111"/>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2" name="Google Shape;9192;p111"/>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3" name="Google Shape;9193;p111"/>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4" name="Google Shape;9194;p111"/>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5" name="Google Shape;9195;p111"/>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6" name="Google Shape;9196;p111"/>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7" name="Google Shape;9197;p111"/>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8" name="Google Shape;9198;p111"/>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9" name="Google Shape;9199;p111"/>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0" name="Google Shape;9200;p111"/>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1" name="Google Shape;9201;p111"/>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2" name="Google Shape;9202;p111"/>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3" name="Google Shape;9203;p111"/>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4" name="Google Shape;9204;p111"/>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5" name="Google Shape;9205;p111"/>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6" name="Google Shape;9206;p111"/>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7" name="Google Shape;9207;p111"/>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8" name="Google Shape;9208;p111"/>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9" name="Google Shape;9209;p111"/>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111"/>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9211" name="Shape 9211"/>
        <p:cNvGrpSpPr/>
        <p:nvPr/>
      </p:nvGrpSpPr>
      <p:grpSpPr>
        <a:xfrm>
          <a:off x="0" y="0"/>
          <a:ext cx="0" cy="0"/>
          <a:chOff x="0" y="0"/>
          <a:chExt cx="0" cy="0"/>
        </a:xfrm>
      </p:grpSpPr>
      <p:grpSp>
        <p:nvGrpSpPr>
          <p:cNvPr id="9212" name="Google Shape;9212;p112"/>
          <p:cNvGrpSpPr/>
          <p:nvPr/>
        </p:nvGrpSpPr>
        <p:grpSpPr>
          <a:xfrm>
            <a:off x="189" y="52"/>
            <a:ext cx="9144013" cy="5143533"/>
            <a:chOff x="4088025" y="1324225"/>
            <a:chExt cx="1348575" cy="1101800"/>
          </a:xfrm>
        </p:grpSpPr>
        <p:sp>
          <p:nvSpPr>
            <p:cNvPr id="9213" name="Google Shape;9213;p112"/>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4" name="Google Shape;9214;p112"/>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5" name="Google Shape;9215;p112"/>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6" name="Google Shape;9216;p112"/>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7" name="Google Shape;9217;p112"/>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8" name="Google Shape;9218;p112"/>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9" name="Google Shape;9219;p112"/>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0" name="Google Shape;9220;p112"/>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1" name="Google Shape;9221;p112"/>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2" name="Google Shape;9222;p112"/>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3" name="Google Shape;9223;p112"/>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112"/>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5" name="Google Shape;9225;p112"/>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6" name="Google Shape;9226;p112"/>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7" name="Google Shape;9227;p112"/>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8" name="Google Shape;9228;p112"/>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9" name="Google Shape;9229;p112"/>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0" name="Google Shape;9230;p112"/>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1" name="Google Shape;9231;p112"/>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2" name="Google Shape;9232;p112"/>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3" name="Google Shape;9233;p112"/>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4" name="Google Shape;9234;p112"/>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5" name="Google Shape;9235;p112"/>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6" name="Google Shape;9236;p112"/>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7" name="Google Shape;9237;p112"/>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8" name="Google Shape;9238;p112"/>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9" name="Google Shape;9239;p112"/>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0" name="Google Shape;9240;p112"/>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1" name="Google Shape;9241;p112"/>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2" name="Google Shape;9242;p112"/>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3" name="Google Shape;9243;p112"/>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4" name="Google Shape;9244;p112"/>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5" name="Google Shape;9245;p112"/>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6" name="Google Shape;9246;p112"/>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7" name="Google Shape;9247;p112"/>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8" name="Google Shape;9248;p112"/>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9" name="Google Shape;9249;p112"/>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0" name="Google Shape;9250;p112"/>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1" name="Google Shape;9251;p112"/>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2" name="Google Shape;9252;p112"/>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3" name="Google Shape;9253;p112"/>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4" name="Google Shape;9254;p112"/>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5" name="Google Shape;9255;p112"/>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6" name="Google Shape;9256;p112"/>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7" name="Google Shape;9257;p112"/>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8" name="Google Shape;9258;p112"/>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9" name="Google Shape;9259;p112"/>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0" name="Google Shape;9260;p112"/>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1" name="Google Shape;9261;p112"/>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2" name="Google Shape;9262;p112"/>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3" name="Google Shape;9263;p112"/>
          <p:cNvGrpSpPr/>
          <p:nvPr/>
        </p:nvGrpSpPr>
        <p:grpSpPr>
          <a:xfrm>
            <a:off x="110918" y="206"/>
            <a:ext cx="8922164" cy="5143474"/>
            <a:chOff x="110918" y="206"/>
            <a:chExt cx="8922164" cy="5143474"/>
          </a:xfrm>
        </p:grpSpPr>
        <p:sp>
          <p:nvSpPr>
            <p:cNvPr id="9264" name="Google Shape;9264;p112"/>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5" name="Google Shape;9265;p112"/>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6" name="Google Shape;9266;p112"/>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7" name="Google Shape;9267;p112"/>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8" name="Google Shape;9268;p112"/>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9" name="Google Shape;9269;p112"/>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0" name="Google Shape;9270;p112"/>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1" name="Google Shape;9271;p112"/>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2" name="Google Shape;9272;p112"/>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3" name="Google Shape;9273;p112"/>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4" name="Google Shape;9274;p112"/>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5" name="Google Shape;9275;p112"/>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6" name="Google Shape;9276;p112"/>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7" name="Google Shape;9277;p112"/>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8" name="Google Shape;9278;p112"/>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9" name="Google Shape;9279;p112"/>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0" name="Google Shape;9280;p112"/>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1" name="Google Shape;9281;p112"/>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82" name="Google Shape;9282;p112"/>
            <p:cNvGrpSpPr/>
            <p:nvPr/>
          </p:nvGrpSpPr>
          <p:grpSpPr>
            <a:xfrm>
              <a:off x="8706192" y="206"/>
              <a:ext cx="53414" cy="5143474"/>
              <a:chOff x="8511811" y="206"/>
              <a:chExt cx="53414" cy="5143474"/>
            </a:xfrm>
          </p:grpSpPr>
          <p:sp>
            <p:nvSpPr>
              <p:cNvPr id="9283" name="Google Shape;9283;p112"/>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4" name="Google Shape;9284;p112"/>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5" name="Google Shape;9285;p112"/>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6" name="Google Shape;9286;p112"/>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7" name="Google Shape;9287;p112"/>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8" name="Google Shape;9288;p112"/>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9" name="Google Shape;9289;p112"/>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0" name="Google Shape;9290;p112"/>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1" name="Google Shape;9291;p112"/>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2" name="Google Shape;9292;p112"/>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3" name="Google Shape;9293;p112"/>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4" name="Google Shape;9294;p112"/>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5" name="Google Shape;9295;p112"/>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6" name="Google Shape;9296;p112"/>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7" name="Google Shape;9297;p112"/>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8" name="Google Shape;9298;p112"/>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9" name="Google Shape;9299;p112"/>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0" name="Google Shape;9300;p112"/>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1" name="Google Shape;9301;p112"/>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2" name="Google Shape;9302;p112"/>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3" name="Google Shape;9303;p112"/>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4" name="Google Shape;9304;p112"/>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5" name="Google Shape;9305;p112"/>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6" name="Google Shape;9306;p112"/>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7" name="Google Shape;9307;p112"/>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8" name="Google Shape;9308;p112"/>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9" name="Google Shape;9309;p112"/>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0" name="Google Shape;9310;p112"/>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1" name="Google Shape;9311;p112"/>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2" name="Google Shape;9312;p112"/>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3" name="Google Shape;9313;p112"/>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4" name="Google Shape;9314;p112"/>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5" name="Google Shape;9315;p112"/>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6" name="Google Shape;9316;p112"/>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7" name="Google Shape;9317;p112"/>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8" name="Google Shape;9318;p112"/>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9" name="Google Shape;9319;p112"/>
            <p:cNvGrpSpPr/>
            <p:nvPr/>
          </p:nvGrpSpPr>
          <p:grpSpPr>
            <a:xfrm>
              <a:off x="8979668" y="206"/>
              <a:ext cx="53414" cy="5143474"/>
              <a:chOff x="8712171" y="206"/>
              <a:chExt cx="53414" cy="5143474"/>
            </a:xfrm>
          </p:grpSpPr>
          <p:sp>
            <p:nvSpPr>
              <p:cNvPr id="9320" name="Google Shape;9320;p112"/>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1" name="Google Shape;9321;p112"/>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2" name="Google Shape;9322;p112"/>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3" name="Google Shape;9323;p112"/>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4" name="Google Shape;9324;p112"/>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5" name="Google Shape;9325;p112"/>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6" name="Google Shape;9326;p112"/>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7" name="Google Shape;9327;p112"/>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8" name="Google Shape;9328;p112"/>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9" name="Google Shape;9329;p112"/>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0" name="Google Shape;9330;p112"/>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1" name="Google Shape;9331;p112"/>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2" name="Google Shape;9332;p112"/>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3" name="Google Shape;9333;p112"/>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4" name="Google Shape;9334;p112"/>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5" name="Google Shape;9335;p112"/>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6" name="Google Shape;9336;p112"/>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7" name="Google Shape;9337;p112"/>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8" name="Google Shape;9338;p112"/>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9" name="Google Shape;9339;p112"/>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0" name="Google Shape;9340;p112"/>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1" name="Google Shape;9341;p112"/>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2" name="Google Shape;9342;p112"/>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3" name="Google Shape;9343;p112"/>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4" name="Google Shape;9344;p112"/>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5" name="Google Shape;9345;p112"/>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6" name="Google Shape;9346;p112"/>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7" name="Google Shape;9347;p112"/>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8" name="Google Shape;9348;p112"/>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9" name="Google Shape;9349;p112"/>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0" name="Google Shape;9350;p112"/>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1" name="Google Shape;9351;p112"/>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2" name="Google Shape;9352;p112"/>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3" name="Google Shape;9353;p112"/>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4" name="Google Shape;9354;p112"/>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5" name="Google Shape;9355;p112"/>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56" name="Google Shape;9356;p112"/>
            <p:cNvGrpSpPr/>
            <p:nvPr/>
          </p:nvGrpSpPr>
          <p:grpSpPr>
            <a:xfrm>
              <a:off x="110918" y="206"/>
              <a:ext cx="53295" cy="4852321"/>
              <a:chOff x="62135" y="206"/>
              <a:chExt cx="53295" cy="4852321"/>
            </a:xfrm>
          </p:grpSpPr>
          <p:sp>
            <p:nvSpPr>
              <p:cNvPr id="9357" name="Google Shape;9357;p112"/>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8" name="Google Shape;9358;p112"/>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9" name="Google Shape;9359;p112"/>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0" name="Google Shape;9360;p112"/>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1" name="Google Shape;9361;p112"/>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2" name="Google Shape;9362;p112"/>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3" name="Google Shape;9363;p112"/>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4" name="Google Shape;9364;p112"/>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5" name="Google Shape;9365;p112"/>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6" name="Google Shape;9366;p112"/>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7" name="Google Shape;9367;p112"/>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8" name="Google Shape;9368;p112"/>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9" name="Google Shape;9369;p112"/>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0" name="Google Shape;9370;p112"/>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1" name="Google Shape;9371;p112"/>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2" name="Google Shape;9372;p112"/>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3" name="Google Shape;9373;p112"/>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4" name="Google Shape;9374;p112"/>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5" name="Google Shape;9375;p112"/>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6" name="Google Shape;9376;p112"/>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7" name="Google Shape;9377;p112"/>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8" name="Google Shape;9378;p112"/>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9" name="Google Shape;9379;p112"/>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0" name="Google Shape;9380;p112"/>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1" name="Google Shape;9381;p112"/>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2" name="Google Shape;9382;p112"/>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3" name="Google Shape;9383;p112"/>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4" name="Google Shape;9384;p112"/>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5" name="Google Shape;9385;p112"/>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6" name="Google Shape;9386;p112"/>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7" name="Google Shape;9387;p112"/>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8" name="Google Shape;9388;p112"/>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9" name="Google Shape;9389;p112"/>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0" name="Google Shape;9390;p112"/>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1" name="Google Shape;9391;p112"/>
            <p:cNvGrpSpPr/>
            <p:nvPr/>
          </p:nvGrpSpPr>
          <p:grpSpPr>
            <a:xfrm>
              <a:off x="384275" y="206"/>
              <a:ext cx="53414" cy="4852321"/>
              <a:chOff x="418506" y="206"/>
              <a:chExt cx="53414" cy="4852321"/>
            </a:xfrm>
          </p:grpSpPr>
          <p:sp>
            <p:nvSpPr>
              <p:cNvPr id="9392" name="Google Shape;9392;p112"/>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3" name="Google Shape;9393;p112"/>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4" name="Google Shape;9394;p112"/>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5" name="Google Shape;9395;p112"/>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6" name="Google Shape;9396;p112"/>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7" name="Google Shape;9397;p112"/>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8" name="Google Shape;9398;p112"/>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9" name="Google Shape;9399;p112"/>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0" name="Google Shape;9400;p112"/>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1" name="Google Shape;9401;p112"/>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2" name="Google Shape;9402;p112"/>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3" name="Google Shape;9403;p112"/>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4" name="Google Shape;9404;p112"/>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5" name="Google Shape;9405;p112"/>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6" name="Google Shape;9406;p112"/>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7" name="Google Shape;9407;p112"/>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8" name="Google Shape;9408;p112"/>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9" name="Google Shape;9409;p112"/>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0" name="Google Shape;9410;p112"/>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1" name="Google Shape;9411;p112"/>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2" name="Google Shape;9412;p112"/>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3" name="Google Shape;9413;p112"/>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4" name="Google Shape;9414;p112"/>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5" name="Google Shape;9415;p112"/>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6" name="Google Shape;9416;p112"/>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7" name="Google Shape;9417;p112"/>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8" name="Google Shape;9418;p112"/>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9" name="Google Shape;9419;p112"/>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0" name="Google Shape;9420;p112"/>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1" name="Google Shape;9421;p112"/>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2" name="Google Shape;9422;p112"/>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3" name="Google Shape;9423;p112"/>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4" name="Google Shape;9424;p112"/>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5" name="Google Shape;9425;p112"/>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26" name="Google Shape;9426;p112"/>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7" name="Google Shape;9427;p112"/>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8" name="Google Shape;9428;p112"/>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9" name="Google Shape;9429;p112"/>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0" name="Google Shape;9430;p112"/>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1" name="Google Shape;9431;p112"/>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2" name="Google Shape;9432;p112"/>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3" name="Google Shape;9433;p112"/>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4" name="Google Shape;9434;p112"/>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5" name="Google Shape;9435;p112"/>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6" name="Google Shape;9436;p112"/>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7" name="Google Shape;9437;p112"/>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8" name="Google Shape;9438;p112"/>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9" name="Google Shape;9439;p112"/>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0" name="Google Shape;9440;p112"/>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1" name="Google Shape;9441;p112"/>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2" name="Google Shape;9442;p112"/>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3" name="Google Shape;9443;p112"/>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4" name="Google Shape;9444;p112"/>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5" name="Google Shape;9445;p112"/>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6" name="Google Shape;9446;p112"/>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7" name="Google Shape;9447;p112"/>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8" name="Google Shape;9448;p112"/>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9" name="Google Shape;9449;p112"/>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0" name="Google Shape;9450;p112"/>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1" name="Google Shape;9451;p112"/>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2" name="Google Shape;9452;p112"/>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3" name="Google Shape;9453;p112"/>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4" name="Google Shape;9454;p112"/>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5" name="Google Shape;9455;p112"/>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6" name="Google Shape;9456;p112"/>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7" name="Google Shape;9457;p112"/>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8" name="Google Shape;9458;p112"/>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9" name="Google Shape;9459;p112"/>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_1_1_1_1_1_1">
    <p:spTree>
      <p:nvGrpSpPr>
        <p:cNvPr id="815" name="Shape 815"/>
        <p:cNvGrpSpPr/>
        <p:nvPr/>
      </p:nvGrpSpPr>
      <p:grpSpPr>
        <a:xfrm>
          <a:off x="0" y="0"/>
          <a:ext cx="0" cy="0"/>
          <a:chOff x="0" y="0"/>
          <a:chExt cx="0" cy="0"/>
        </a:xfrm>
      </p:grpSpPr>
      <p:grpSp>
        <p:nvGrpSpPr>
          <p:cNvPr id="816" name="Google Shape;816;p86"/>
          <p:cNvGrpSpPr/>
          <p:nvPr/>
        </p:nvGrpSpPr>
        <p:grpSpPr>
          <a:xfrm>
            <a:off x="189" y="52"/>
            <a:ext cx="9144013" cy="5143533"/>
            <a:chOff x="4088025" y="1324225"/>
            <a:chExt cx="1348575" cy="1101800"/>
          </a:xfrm>
        </p:grpSpPr>
        <p:sp>
          <p:nvSpPr>
            <p:cNvPr id="817" name="Google Shape;817;p8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8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8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8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8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8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8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8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8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8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8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8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8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8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8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8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8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8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8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8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8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8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p86"/>
          <p:cNvGrpSpPr/>
          <p:nvPr/>
        </p:nvGrpSpPr>
        <p:grpSpPr>
          <a:xfrm>
            <a:off x="34718" y="206"/>
            <a:ext cx="9074564" cy="5143474"/>
            <a:chOff x="34718" y="206"/>
            <a:chExt cx="9074564" cy="5143474"/>
          </a:xfrm>
        </p:grpSpPr>
        <p:grpSp>
          <p:nvGrpSpPr>
            <p:cNvPr id="868" name="Google Shape;868;p86"/>
            <p:cNvGrpSpPr/>
            <p:nvPr/>
          </p:nvGrpSpPr>
          <p:grpSpPr>
            <a:xfrm>
              <a:off x="565521" y="206"/>
              <a:ext cx="53295" cy="5143474"/>
              <a:chOff x="578867" y="206"/>
              <a:chExt cx="53295" cy="5143474"/>
            </a:xfrm>
          </p:grpSpPr>
          <p:sp>
            <p:nvSpPr>
              <p:cNvPr id="869" name="Google Shape;869;p86"/>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86"/>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86"/>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86"/>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86"/>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86"/>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6"/>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6"/>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6"/>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86"/>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6"/>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86"/>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6"/>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86"/>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6"/>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86"/>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86"/>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86"/>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6"/>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86"/>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86"/>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86"/>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86"/>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86"/>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6"/>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6"/>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86"/>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86"/>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6"/>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86"/>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86"/>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86"/>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86"/>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86"/>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6"/>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6"/>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5" name="Google Shape;905;p86"/>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6"/>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6"/>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86"/>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6"/>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86"/>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6"/>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6"/>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6"/>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6"/>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6"/>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6"/>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86"/>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6"/>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6"/>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6"/>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86"/>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6"/>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6"/>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86"/>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86"/>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86"/>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86"/>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6"/>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6"/>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6"/>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6"/>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6"/>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86"/>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6"/>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86"/>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6"/>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6"/>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6"/>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6"/>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6"/>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6"/>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6"/>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86"/>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6"/>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86"/>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86"/>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6"/>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6"/>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6"/>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6"/>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1" name="Google Shape;951;p86"/>
            <p:cNvGrpSpPr/>
            <p:nvPr/>
          </p:nvGrpSpPr>
          <p:grpSpPr>
            <a:xfrm>
              <a:off x="34718" y="206"/>
              <a:ext cx="53295" cy="4852321"/>
              <a:chOff x="62135" y="206"/>
              <a:chExt cx="53295" cy="4852321"/>
            </a:xfrm>
          </p:grpSpPr>
          <p:sp>
            <p:nvSpPr>
              <p:cNvPr id="952" name="Google Shape;952;p86"/>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6"/>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86"/>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6"/>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6"/>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6"/>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86"/>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86"/>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86"/>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6"/>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86"/>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86"/>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86"/>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6"/>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86"/>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86"/>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6"/>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6"/>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86"/>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86"/>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86"/>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86"/>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86"/>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86"/>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6"/>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6"/>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86"/>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86"/>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86"/>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6"/>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6"/>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6"/>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6"/>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6"/>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86"/>
            <p:cNvGrpSpPr/>
            <p:nvPr/>
          </p:nvGrpSpPr>
          <p:grpSpPr>
            <a:xfrm>
              <a:off x="300060" y="206"/>
              <a:ext cx="53414" cy="4852321"/>
              <a:chOff x="418506" y="206"/>
              <a:chExt cx="53414" cy="4852321"/>
            </a:xfrm>
          </p:grpSpPr>
          <p:sp>
            <p:nvSpPr>
              <p:cNvPr id="987" name="Google Shape;987;p86"/>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6"/>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6"/>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6"/>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6"/>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6"/>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6"/>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6"/>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6"/>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6"/>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6"/>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6"/>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6"/>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6"/>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6"/>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6"/>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6"/>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6"/>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6"/>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6"/>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6"/>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6"/>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6"/>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6"/>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6"/>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6"/>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6"/>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6"/>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6"/>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6"/>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6"/>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6"/>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6"/>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6"/>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1" name="Google Shape;1021;p86"/>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6"/>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6"/>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6"/>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6"/>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6"/>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6"/>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6"/>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6"/>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6"/>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6"/>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6"/>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6"/>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6"/>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6"/>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6"/>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6"/>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6"/>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6"/>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6"/>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6"/>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6"/>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6"/>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6"/>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6"/>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6"/>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6"/>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6"/>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6"/>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6"/>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6"/>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6"/>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6"/>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6"/>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6"/>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6"/>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6"/>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6"/>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6"/>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6"/>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86"/>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6"/>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6"/>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6"/>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6"/>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6"/>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6"/>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6"/>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6"/>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86"/>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6"/>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6"/>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86"/>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6"/>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6"/>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6"/>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6"/>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6"/>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6"/>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86"/>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86"/>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86"/>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6"/>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6"/>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6"/>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86"/>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86"/>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86"/>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86"/>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6"/>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86"/>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86"/>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6"/>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6"/>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6"/>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6"/>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6"/>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6"/>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6"/>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6"/>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6"/>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6"/>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6"/>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6"/>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6"/>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6"/>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6"/>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6"/>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6"/>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6"/>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6"/>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6"/>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86"/>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6"/>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6"/>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6"/>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6"/>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6"/>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6"/>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6"/>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6"/>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6"/>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6"/>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6"/>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6"/>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6"/>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6"/>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6"/>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6"/>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6"/>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6"/>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86"/>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86"/>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86"/>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6"/>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6"/>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86"/>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86"/>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6"/>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86"/>
            <p:cNvSpPr/>
            <p:nvPr/>
          </p:nvSpPr>
          <p:spPr>
            <a:xfrm>
              <a:off x="374974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86"/>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6"/>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6"/>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86"/>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6"/>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6"/>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86"/>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86"/>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86"/>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6"/>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6"/>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6"/>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86"/>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86"/>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86"/>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86"/>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86"/>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86"/>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86"/>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86"/>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86"/>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6"/>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6"/>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86"/>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86"/>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86"/>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86"/>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86"/>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86"/>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0" name="Google Shape;1170;p86"/>
          <p:cNvSpPr txBox="1"/>
          <p:nvPr>
            <p:ph type="title"/>
          </p:nvPr>
        </p:nvSpPr>
        <p:spPr>
          <a:xfrm>
            <a:off x="808424" y="2182650"/>
            <a:ext cx="4877400" cy="8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171" name="Google Shape;1171;p86"/>
          <p:cNvSpPr txBox="1"/>
          <p:nvPr>
            <p:ph idx="2" type="title"/>
          </p:nvPr>
        </p:nvSpPr>
        <p:spPr>
          <a:xfrm>
            <a:off x="2432474" y="1171925"/>
            <a:ext cx="16293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172" name="Google Shape;1172;p86"/>
          <p:cNvSpPr txBox="1"/>
          <p:nvPr>
            <p:ph idx="1" type="subTitle"/>
          </p:nvPr>
        </p:nvSpPr>
        <p:spPr>
          <a:xfrm>
            <a:off x="1760624" y="3188215"/>
            <a:ext cx="2973000" cy="66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bg>
      <p:bgPr>
        <a:gradFill>
          <a:gsLst>
            <a:gs pos="0">
              <a:srgbClr val="D4F9FE"/>
            </a:gs>
            <a:gs pos="100000">
              <a:srgbClr val="59E2F7"/>
            </a:gs>
          </a:gsLst>
          <a:path path="circle">
            <a:fillToRect b="50%" l="50%" r="50%" t="50%"/>
          </a:path>
          <a:tileRect/>
        </a:gradFill>
      </p:bgPr>
    </p:bg>
    <p:spTree>
      <p:nvGrpSpPr>
        <p:cNvPr id="9460" name="Shape 9460"/>
        <p:cNvGrpSpPr/>
        <p:nvPr/>
      </p:nvGrpSpPr>
      <p:grpSpPr>
        <a:xfrm>
          <a:off x="0" y="0"/>
          <a:ext cx="0" cy="0"/>
          <a:chOff x="0" y="0"/>
          <a:chExt cx="0" cy="0"/>
        </a:xfrm>
      </p:grpSpPr>
      <p:grpSp>
        <p:nvGrpSpPr>
          <p:cNvPr id="9461" name="Google Shape;9461;p113"/>
          <p:cNvGrpSpPr/>
          <p:nvPr/>
        </p:nvGrpSpPr>
        <p:grpSpPr>
          <a:xfrm>
            <a:off x="189" y="52"/>
            <a:ext cx="9144013" cy="5143533"/>
            <a:chOff x="4088025" y="1324225"/>
            <a:chExt cx="1348575" cy="1101800"/>
          </a:xfrm>
        </p:grpSpPr>
        <p:sp>
          <p:nvSpPr>
            <p:cNvPr id="9462" name="Google Shape;9462;p11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11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4" name="Google Shape;9464;p11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5" name="Google Shape;9465;p11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6" name="Google Shape;9466;p11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7" name="Google Shape;9467;p11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8" name="Google Shape;9468;p11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9" name="Google Shape;9469;p11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0" name="Google Shape;9470;p11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1" name="Google Shape;9471;p11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2" name="Google Shape;9472;p11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3" name="Google Shape;9473;p11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4" name="Google Shape;9474;p11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5" name="Google Shape;9475;p11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6" name="Google Shape;9476;p11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7" name="Google Shape;9477;p11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8" name="Google Shape;9478;p11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9" name="Google Shape;9479;p11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0" name="Google Shape;9480;p11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1" name="Google Shape;9481;p11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2" name="Google Shape;9482;p11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3" name="Google Shape;9483;p11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4" name="Google Shape;9484;p11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5" name="Google Shape;9485;p11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6" name="Google Shape;9486;p11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7" name="Google Shape;9487;p11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8" name="Google Shape;9488;p11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9" name="Google Shape;9489;p11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0" name="Google Shape;9490;p11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1" name="Google Shape;9491;p11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2" name="Google Shape;9492;p11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3" name="Google Shape;9493;p11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4" name="Google Shape;9494;p11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5" name="Google Shape;9495;p11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6" name="Google Shape;9496;p11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7" name="Google Shape;9497;p11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8" name="Google Shape;9498;p11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9" name="Google Shape;9499;p11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0" name="Google Shape;9500;p11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1" name="Google Shape;9501;p11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2" name="Google Shape;9502;p11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3" name="Google Shape;9503;p11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4" name="Google Shape;9504;p11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5" name="Google Shape;9505;p11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6" name="Google Shape;9506;p11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7" name="Google Shape;9507;p11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8" name="Google Shape;9508;p11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9" name="Google Shape;9509;p11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0" name="Google Shape;9510;p11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1" name="Google Shape;9511;p11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512" name="Shape 9512"/>
        <p:cNvGrpSpPr/>
        <p:nvPr/>
      </p:nvGrpSpPr>
      <p:grpSpPr>
        <a:xfrm>
          <a:off x="0" y="0"/>
          <a:ext cx="0" cy="0"/>
          <a:chOff x="0" y="0"/>
          <a:chExt cx="0" cy="0"/>
        </a:xfrm>
      </p:grpSpPr>
      <p:pic>
        <p:nvPicPr>
          <p:cNvPr id="9513" name="Google Shape;9513;p11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9514" name="Google Shape;9514;p114"/>
          <p:cNvGrpSpPr/>
          <p:nvPr/>
        </p:nvGrpSpPr>
        <p:grpSpPr>
          <a:xfrm>
            <a:off x="372025" y="321975"/>
            <a:ext cx="8400000" cy="4503300"/>
            <a:chOff x="372025" y="321975"/>
            <a:chExt cx="8400000" cy="4503300"/>
          </a:xfrm>
        </p:grpSpPr>
        <p:sp>
          <p:nvSpPr>
            <p:cNvPr id="9515" name="Google Shape;9515;p11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16" name="Google Shape;9516;p114"/>
            <p:cNvGrpSpPr/>
            <p:nvPr/>
          </p:nvGrpSpPr>
          <p:grpSpPr>
            <a:xfrm>
              <a:off x="372025" y="321975"/>
              <a:ext cx="8400000" cy="4499700"/>
              <a:chOff x="372025" y="321975"/>
              <a:chExt cx="8400000" cy="4499700"/>
            </a:xfrm>
          </p:grpSpPr>
          <p:sp>
            <p:nvSpPr>
              <p:cNvPr id="9517" name="Google Shape;9517;p114"/>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8" name="Google Shape;9518;p114"/>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9" name="Google Shape;9519;p114"/>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0" name="Google Shape;9520;p114"/>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1" name="Google Shape;9521;p114"/>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2" name="Google Shape;9522;p114"/>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23" name="Google Shape;9523;p114"/>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9524" name="Google Shape;9524;p114"/>
          <p:cNvGrpSpPr/>
          <p:nvPr/>
        </p:nvGrpSpPr>
        <p:grpSpPr>
          <a:xfrm>
            <a:off x="371330" y="3441041"/>
            <a:ext cx="8400431" cy="1380780"/>
            <a:chOff x="4122825" y="2769975"/>
            <a:chExt cx="4390775" cy="1934950"/>
          </a:xfrm>
        </p:grpSpPr>
        <p:sp>
          <p:nvSpPr>
            <p:cNvPr id="9525" name="Google Shape;9525;p11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6" name="Google Shape;9526;p11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7" name="Google Shape;9527;p11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8" name="Google Shape;9528;p11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9" name="Google Shape;9529;p11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0" name="Google Shape;9530;p11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1" name="Google Shape;9531;p11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2" name="Google Shape;9532;p11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3" name="Google Shape;9533;p11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4" name="Google Shape;9534;p11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5" name="Google Shape;9535;p11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6" name="Google Shape;9536;p11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7" name="Google Shape;9537;p11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8" name="Google Shape;9538;p11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9" name="Google Shape;9539;p11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0" name="Google Shape;9540;p11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1" name="Google Shape;9541;p11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2" name="Google Shape;9542;p11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3" name="Google Shape;9543;p11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4" name="Google Shape;9544;p11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5" name="Google Shape;9545;p11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6" name="Google Shape;9546;p11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7" name="Google Shape;9547;p11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548" name="Google Shape;9548;p114"/>
          <p:cNvCxnSpPr/>
          <p:nvPr/>
        </p:nvCxnSpPr>
        <p:spPr>
          <a:xfrm>
            <a:off x="372000" y="2007600"/>
            <a:ext cx="1495500" cy="0"/>
          </a:xfrm>
          <a:prstGeom prst="straightConnector1">
            <a:avLst/>
          </a:prstGeom>
          <a:noFill/>
          <a:ln cap="flat" cmpd="sng" w="152400">
            <a:solidFill>
              <a:schemeClr val="dk2"/>
            </a:solidFill>
            <a:prstDash val="solid"/>
            <a:round/>
            <a:headEnd len="sm" w="sm" type="none"/>
            <a:tailEnd len="sm" w="sm" type="none"/>
          </a:ln>
        </p:spPr>
      </p:cxnSp>
      <p:cxnSp>
        <p:nvCxnSpPr>
          <p:cNvPr id="9549" name="Google Shape;9549;p114"/>
          <p:cNvCxnSpPr/>
          <p:nvPr/>
        </p:nvCxnSpPr>
        <p:spPr>
          <a:xfrm>
            <a:off x="7276500" y="2007600"/>
            <a:ext cx="1495500" cy="0"/>
          </a:xfrm>
          <a:prstGeom prst="straightConnector1">
            <a:avLst/>
          </a:prstGeom>
          <a:noFill/>
          <a:ln cap="flat" cmpd="sng" w="152400">
            <a:solidFill>
              <a:schemeClr val="dk2"/>
            </a:solidFill>
            <a:prstDash val="solid"/>
            <a:round/>
            <a:headEnd len="sm" w="sm" type="none"/>
            <a:tailEnd len="sm" w="sm" type="none"/>
          </a:ln>
        </p:spPr>
      </p:cxnSp>
      <p:grpSp>
        <p:nvGrpSpPr>
          <p:cNvPr id="9550" name="Google Shape;9550;p114"/>
          <p:cNvGrpSpPr/>
          <p:nvPr/>
        </p:nvGrpSpPr>
        <p:grpSpPr>
          <a:xfrm>
            <a:off x="4313685" y="2999817"/>
            <a:ext cx="530320" cy="530308"/>
            <a:chOff x="5720325" y="1250450"/>
            <a:chExt cx="1103225" cy="1103200"/>
          </a:xfrm>
        </p:grpSpPr>
        <p:sp>
          <p:nvSpPr>
            <p:cNvPr id="9551" name="Google Shape;9551;p114"/>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2" name="Google Shape;9552;p114"/>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3" name="Google Shape;9553;p114"/>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4" name="Google Shape;9554;p114"/>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5" name="Google Shape;9555;p114"/>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6" name="Google Shape;9556;p114"/>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7" name="Google Shape;9557;p114"/>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8" name="Google Shape;9558;p114"/>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9559" name="Google Shape;9559;p114"/>
          <p:cNvSpPr txBox="1"/>
          <p:nvPr>
            <p:ph idx="1" type="subTitle"/>
          </p:nvPr>
        </p:nvSpPr>
        <p:spPr>
          <a:xfrm>
            <a:off x="2904775" y="3440920"/>
            <a:ext cx="3334500" cy="4482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9560" name="Shape 9560"/>
        <p:cNvGrpSpPr/>
        <p:nvPr/>
      </p:nvGrpSpPr>
      <p:grpSpPr>
        <a:xfrm>
          <a:off x="0" y="0"/>
          <a:ext cx="0" cy="0"/>
          <a:chOff x="0" y="0"/>
          <a:chExt cx="0" cy="0"/>
        </a:xfrm>
      </p:grpSpPr>
      <p:sp>
        <p:nvSpPr>
          <p:cNvPr id="9561" name="Google Shape;9561;p115"/>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1173" name="Shape 1173"/>
        <p:cNvGrpSpPr/>
        <p:nvPr/>
      </p:nvGrpSpPr>
      <p:grpSpPr>
        <a:xfrm>
          <a:off x="0" y="0"/>
          <a:ext cx="0" cy="0"/>
          <a:chOff x="0" y="0"/>
          <a:chExt cx="0" cy="0"/>
        </a:xfrm>
      </p:grpSpPr>
      <p:grpSp>
        <p:nvGrpSpPr>
          <p:cNvPr id="1174" name="Google Shape;1174;p87"/>
          <p:cNvGrpSpPr/>
          <p:nvPr/>
        </p:nvGrpSpPr>
        <p:grpSpPr>
          <a:xfrm>
            <a:off x="189" y="52"/>
            <a:ext cx="9144013" cy="5143533"/>
            <a:chOff x="4088025" y="1324225"/>
            <a:chExt cx="1348575" cy="1101800"/>
          </a:xfrm>
        </p:grpSpPr>
        <p:sp>
          <p:nvSpPr>
            <p:cNvPr id="1175" name="Google Shape;1175;p8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8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8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8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8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8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8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8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8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8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8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8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8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8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8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8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8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8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8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8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8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8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8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8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8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8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8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8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8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8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8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8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8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8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8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8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8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8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8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8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8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8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8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8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8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8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8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8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8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5" name="Google Shape;1225;p87"/>
          <p:cNvGrpSpPr/>
          <p:nvPr/>
        </p:nvGrpSpPr>
        <p:grpSpPr>
          <a:xfrm>
            <a:off x="34718" y="206"/>
            <a:ext cx="9074564" cy="5143474"/>
            <a:chOff x="34718" y="206"/>
            <a:chExt cx="9074564" cy="5143474"/>
          </a:xfrm>
        </p:grpSpPr>
        <p:grpSp>
          <p:nvGrpSpPr>
            <p:cNvPr id="1226" name="Google Shape;1226;p87"/>
            <p:cNvGrpSpPr/>
            <p:nvPr/>
          </p:nvGrpSpPr>
          <p:grpSpPr>
            <a:xfrm>
              <a:off x="565521" y="206"/>
              <a:ext cx="53295" cy="5143474"/>
              <a:chOff x="578867" y="206"/>
              <a:chExt cx="53295" cy="5143474"/>
            </a:xfrm>
          </p:grpSpPr>
          <p:sp>
            <p:nvSpPr>
              <p:cNvPr id="1227" name="Google Shape;1227;p87"/>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87"/>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87"/>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87"/>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87"/>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87"/>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87"/>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87"/>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87"/>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87"/>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87"/>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87"/>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87"/>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87"/>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87"/>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87"/>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87"/>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87"/>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87"/>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87"/>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87"/>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87"/>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87"/>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87"/>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87"/>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87"/>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87"/>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87"/>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87"/>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87"/>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87"/>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87"/>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87"/>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87"/>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87"/>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87"/>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3" name="Google Shape;1263;p87"/>
            <p:cNvGrpSpPr/>
            <p:nvPr/>
          </p:nvGrpSpPr>
          <p:grpSpPr>
            <a:xfrm>
              <a:off x="8525900" y="206"/>
              <a:ext cx="53414" cy="5143474"/>
              <a:chOff x="8511811" y="206"/>
              <a:chExt cx="53414" cy="5143474"/>
            </a:xfrm>
          </p:grpSpPr>
          <p:sp>
            <p:nvSpPr>
              <p:cNvPr id="1264" name="Google Shape;1264;p87"/>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87"/>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87"/>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87"/>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87"/>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87"/>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87"/>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87"/>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87"/>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87"/>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87"/>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87"/>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87"/>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87"/>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87"/>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87"/>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87"/>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87"/>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87"/>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87"/>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87"/>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87"/>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87"/>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87"/>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87"/>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87"/>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87"/>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87"/>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87"/>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87"/>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87"/>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87"/>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87"/>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87"/>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87"/>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87"/>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0" name="Google Shape;1300;p87"/>
            <p:cNvGrpSpPr/>
            <p:nvPr/>
          </p:nvGrpSpPr>
          <p:grpSpPr>
            <a:xfrm>
              <a:off x="8791361" y="206"/>
              <a:ext cx="53414" cy="5143474"/>
              <a:chOff x="8712171" y="206"/>
              <a:chExt cx="53414" cy="5143474"/>
            </a:xfrm>
          </p:grpSpPr>
          <p:sp>
            <p:nvSpPr>
              <p:cNvPr id="1301" name="Google Shape;1301;p87"/>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87"/>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87"/>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87"/>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87"/>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87"/>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87"/>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87"/>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87"/>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87"/>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87"/>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87"/>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87"/>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87"/>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87"/>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87"/>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87"/>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87"/>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87"/>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87"/>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87"/>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87"/>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7"/>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87"/>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87"/>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87"/>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87"/>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87"/>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87"/>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87"/>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87"/>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87"/>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87"/>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87"/>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87"/>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87"/>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87"/>
            <p:cNvGrpSpPr/>
            <p:nvPr/>
          </p:nvGrpSpPr>
          <p:grpSpPr>
            <a:xfrm>
              <a:off x="34718" y="206"/>
              <a:ext cx="53295" cy="4852321"/>
              <a:chOff x="62135" y="206"/>
              <a:chExt cx="53295" cy="4852321"/>
            </a:xfrm>
          </p:grpSpPr>
          <p:sp>
            <p:nvSpPr>
              <p:cNvPr id="1338" name="Google Shape;1338;p87"/>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87"/>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87"/>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87"/>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87"/>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87"/>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87"/>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87"/>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87"/>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87"/>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87"/>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87"/>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87"/>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87"/>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87"/>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87"/>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87"/>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87"/>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87"/>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87"/>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87"/>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87"/>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87"/>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87"/>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87"/>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87"/>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87"/>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87"/>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87"/>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87"/>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87"/>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87"/>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87"/>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87"/>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2" name="Google Shape;1372;p87"/>
            <p:cNvGrpSpPr/>
            <p:nvPr/>
          </p:nvGrpSpPr>
          <p:grpSpPr>
            <a:xfrm>
              <a:off x="300060" y="206"/>
              <a:ext cx="53414" cy="4852321"/>
              <a:chOff x="418506" y="206"/>
              <a:chExt cx="53414" cy="4852321"/>
            </a:xfrm>
          </p:grpSpPr>
          <p:sp>
            <p:nvSpPr>
              <p:cNvPr id="1373" name="Google Shape;1373;p87"/>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87"/>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87"/>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87"/>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87"/>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87"/>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87"/>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7"/>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7"/>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7"/>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7"/>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7"/>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87"/>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87"/>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87"/>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7"/>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7"/>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7"/>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7"/>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87"/>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7"/>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7"/>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7"/>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7"/>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7"/>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7"/>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7"/>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7"/>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7"/>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7"/>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7"/>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7"/>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7"/>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7"/>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7" name="Google Shape;1407;p87"/>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7"/>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7"/>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7"/>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7"/>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7"/>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7"/>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4" name="Google Shape;1414;p87"/>
            <p:cNvGrpSpPr/>
            <p:nvPr/>
          </p:nvGrpSpPr>
          <p:grpSpPr>
            <a:xfrm>
              <a:off x="9056822" y="206"/>
              <a:ext cx="52460" cy="4852321"/>
              <a:chOff x="8855639" y="206"/>
              <a:chExt cx="52460" cy="4852321"/>
            </a:xfrm>
          </p:grpSpPr>
          <p:sp>
            <p:nvSpPr>
              <p:cNvPr id="1415" name="Google Shape;1415;p87"/>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7"/>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87"/>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87"/>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7"/>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7"/>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7"/>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87"/>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7"/>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7"/>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7"/>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7"/>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7"/>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7"/>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7"/>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7"/>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87"/>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7"/>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7"/>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7"/>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7"/>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7"/>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7"/>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7"/>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7"/>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7"/>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7"/>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7"/>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7"/>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7"/>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7"/>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7"/>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7"/>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7"/>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9" name="Google Shape;1449;p87"/>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7"/>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7"/>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7"/>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7"/>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7"/>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7"/>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6" name="Google Shape;1456;p87"/>
          <p:cNvSpPr txBox="1"/>
          <p:nvPr>
            <p:ph idx="1" type="body"/>
          </p:nvPr>
        </p:nvSpPr>
        <p:spPr>
          <a:xfrm>
            <a:off x="720000" y="1401575"/>
            <a:ext cx="3852000" cy="30546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accent1"/>
              </a:buClr>
              <a:buSzPts val="1600"/>
              <a:buChar char="■"/>
              <a:defRPr/>
            </a:lvl1pPr>
            <a:lvl2pPr indent="-317500" lvl="1" marL="914400" algn="l">
              <a:lnSpc>
                <a:spcPct val="100000"/>
              </a:lnSpc>
              <a:spcBef>
                <a:spcPts val="0"/>
              </a:spcBef>
              <a:spcAft>
                <a:spcPts val="0"/>
              </a:spcAft>
              <a:buSzPts val="1400"/>
              <a:buChar char="○"/>
              <a:defRPr sz="1600"/>
            </a:lvl2pPr>
            <a:lvl3pPr indent="-317500" lvl="2" marL="1371600" algn="l">
              <a:lnSpc>
                <a:spcPct val="100000"/>
              </a:lnSpc>
              <a:spcBef>
                <a:spcPts val="0"/>
              </a:spcBef>
              <a:spcAft>
                <a:spcPts val="0"/>
              </a:spcAft>
              <a:buSzPts val="1400"/>
              <a:buChar char="■"/>
              <a:defRPr sz="16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sz="1600"/>
            </a:lvl6pPr>
            <a:lvl7pPr indent="-317500" lvl="6" marL="3200400" algn="l">
              <a:lnSpc>
                <a:spcPct val="100000"/>
              </a:lnSpc>
              <a:spcBef>
                <a:spcPts val="0"/>
              </a:spcBef>
              <a:spcAft>
                <a:spcPts val="0"/>
              </a:spcAft>
              <a:buSzPts val="1400"/>
              <a:buChar char="●"/>
              <a:defRPr sz="1600"/>
            </a:lvl7pPr>
            <a:lvl8pPr indent="-317500" lvl="7" marL="3657600" algn="l">
              <a:lnSpc>
                <a:spcPct val="100000"/>
              </a:lnSpc>
              <a:spcBef>
                <a:spcPts val="0"/>
              </a:spcBef>
              <a:spcAft>
                <a:spcPts val="0"/>
              </a:spcAft>
              <a:buSzPts val="1400"/>
              <a:buChar char="○"/>
              <a:defRPr sz="1600"/>
            </a:lvl8pPr>
            <a:lvl9pPr indent="-317500" lvl="8" marL="4114800" algn="l">
              <a:lnSpc>
                <a:spcPct val="100000"/>
              </a:lnSpc>
              <a:spcBef>
                <a:spcPts val="0"/>
              </a:spcBef>
              <a:spcAft>
                <a:spcPts val="0"/>
              </a:spcAft>
              <a:buSzPts val="1400"/>
              <a:buChar char="■"/>
              <a:defRPr sz="1600"/>
            </a:lvl9pPr>
          </a:lstStyle>
          <a:p/>
        </p:txBody>
      </p:sp>
      <p:sp>
        <p:nvSpPr>
          <p:cNvPr id="1457" name="Google Shape;1457;p8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1458" name="Google Shape;1458;p87"/>
          <p:cNvSpPr/>
          <p:nvPr>
            <p:ph idx="2" type="pic"/>
          </p:nvPr>
        </p:nvSpPr>
        <p:spPr>
          <a:xfrm>
            <a:off x="5268024" y="1401575"/>
            <a:ext cx="3054000" cy="3054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2_1_1">
    <p:spTree>
      <p:nvGrpSpPr>
        <p:cNvPr id="1459" name="Shape 1459"/>
        <p:cNvGrpSpPr/>
        <p:nvPr/>
      </p:nvGrpSpPr>
      <p:grpSpPr>
        <a:xfrm>
          <a:off x="0" y="0"/>
          <a:ext cx="0" cy="0"/>
          <a:chOff x="0" y="0"/>
          <a:chExt cx="0" cy="0"/>
        </a:xfrm>
      </p:grpSpPr>
      <p:grpSp>
        <p:nvGrpSpPr>
          <p:cNvPr id="1460" name="Google Shape;1460;p88"/>
          <p:cNvGrpSpPr/>
          <p:nvPr/>
        </p:nvGrpSpPr>
        <p:grpSpPr>
          <a:xfrm>
            <a:off x="189" y="52"/>
            <a:ext cx="9144013" cy="5143533"/>
            <a:chOff x="4088025" y="1324225"/>
            <a:chExt cx="1348575" cy="1101800"/>
          </a:xfrm>
        </p:grpSpPr>
        <p:sp>
          <p:nvSpPr>
            <p:cNvPr id="1461" name="Google Shape;1461;p8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1" name="Google Shape;1511;p88"/>
          <p:cNvGrpSpPr/>
          <p:nvPr/>
        </p:nvGrpSpPr>
        <p:grpSpPr>
          <a:xfrm>
            <a:off x="119145" y="206"/>
            <a:ext cx="8913937" cy="5143474"/>
            <a:chOff x="119145" y="206"/>
            <a:chExt cx="8913937" cy="5143474"/>
          </a:xfrm>
        </p:grpSpPr>
        <p:sp>
          <p:nvSpPr>
            <p:cNvPr id="1512" name="Google Shape;1512;p88"/>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8"/>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8"/>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8"/>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8"/>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8"/>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8"/>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8"/>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8"/>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8"/>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8"/>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8"/>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8"/>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8"/>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8"/>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8"/>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8"/>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8"/>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8"/>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8"/>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8"/>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8"/>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8"/>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8"/>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8"/>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8"/>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8"/>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8"/>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8"/>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8"/>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8"/>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8"/>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8"/>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8"/>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8"/>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8"/>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8"/>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8"/>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8"/>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8"/>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8"/>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8"/>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8"/>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8"/>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8"/>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8"/>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8"/>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8"/>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8"/>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8"/>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8"/>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8"/>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8"/>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8"/>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8"/>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8"/>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8"/>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8"/>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8"/>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8"/>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8"/>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8"/>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8"/>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8"/>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8"/>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8"/>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8"/>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8"/>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8"/>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8"/>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8"/>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8"/>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8"/>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8"/>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8"/>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8"/>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8"/>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8"/>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8"/>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8"/>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8"/>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8"/>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8"/>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8"/>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8"/>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8"/>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8"/>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8"/>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8"/>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8"/>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8"/>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8"/>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8"/>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8"/>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8"/>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8"/>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8"/>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8"/>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8"/>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8"/>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8"/>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8"/>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8"/>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8"/>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8"/>
            <p:cNvSpPr/>
            <p:nvPr/>
          </p:nvSpPr>
          <p:spPr>
            <a:xfrm>
              <a:off x="387390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8"/>
            <p:cNvSpPr/>
            <p:nvPr/>
          </p:nvSpPr>
          <p:spPr>
            <a:xfrm>
              <a:off x="3882136"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8"/>
            <p:cNvSpPr/>
            <p:nvPr/>
          </p:nvSpPr>
          <p:spPr>
            <a:xfrm>
              <a:off x="387390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8"/>
            <p:cNvSpPr/>
            <p:nvPr/>
          </p:nvSpPr>
          <p:spPr>
            <a:xfrm>
              <a:off x="388213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8"/>
            <p:cNvSpPr/>
            <p:nvPr/>
          </p:nvSpPr>
          <p:spPr>
            <a:xfrm>
              <a:off x="387390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8"/>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8"/>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8"/>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8"/>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8"/>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8"/>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8"/>
            <p:cNvSpPr/>
            <p:nvPr/>
          </p:nvSpPr>
          <p:spPr>
            <a:xfrm>
              <a:off x="495685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8"/>
            <p:cNvSpPr/>
            <p:nvPr/>
          </p:nvSpPr>
          <p:spPr>
            <a:xfrm>
              <a:off x="494945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8"/>
            <p:cNvSpPr/>
            <p:nvPr/>
          </p:nvSpPr>
          <p:spPr>
            <a:xfrm>
              <a:off x="495685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8"/>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8"/>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8"/>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8"/>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8"/>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8"/>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8"/>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8"/>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8"/>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8"/>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8"/>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8"/>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8"/>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8"/>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8"/>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8"/>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8"/>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8"/>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8"/>
            <p:cNvSpPr/>
            <p:nvPr/>
          </p:nvSpPr>
          <p:spPr>
            <a:xfrm>
              <a:off x="548627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8"/>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8"/>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8"/>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8"/>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8"/>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8"/>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8"/>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8"/>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8"/>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8"/>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8"/>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8"/>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8"/>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8"/>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8"/>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8"/>
            <p:cNvSpPr/>
            <p:nvPr/>
          </p:nvSpPr>
          <p:spPr>
            <a:xfrm>
              <a:off x="7107830"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8"/>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8"/>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8"/>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88"/>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8"/>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8"/>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8"/>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8"/>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8"/>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8"/>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8"/>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8"/>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8"/>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8"/>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8"/>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8"/>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8"/>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8"/>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8"/>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8"/>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8"/>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8"/>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8"/>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8"/>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8"/>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8"/>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8"/>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8"/>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8"/>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8"/>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8"/>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8"/>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8"/>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8"/>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8"/>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8"/>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8"/>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8"/>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8"/>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8"/>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8"/>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8"/>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8"/>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8"/>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8"/>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8"/>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8"/>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8"/>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8"/>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8"/>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8"/>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8"/>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8"/>
            <p:cNvSpPr/>
            <p:nvPr/>
          </p:nvSpPr>
          <p:spPr>
            <a:xfrm>
              <a:off x="441991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8"/>
            <p:cNvSpPr/>
            <p:nvPr/>
          </p:nvSpPr>
          <p:spPr>
            <a:xfrm>
              <a:off x="441168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8"/>
            <p:cNvSpPr/>
            <p:nvPr/>
          </p:nvSpPr>
          <p:spPr>
            <a:xfrm>
              <a:off x="441991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8"/>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8"/>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8"/>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8"/>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8"/>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8"/>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8"/>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8"/>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8"/>
            <p:cNvSpPr/>
            <p:nvPr/>
          </p:nvSpPr>
          <p:spPr>
            <a:xfrm>
              <a:off x="68305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8"/>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8"/>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88"/>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8"/>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88"/>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88"/>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88"/>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88"/>
            <p:cNvSpPr/>
            <p:nvPr/>
          </p:nvSpPr>
          <p:spPr>
            <a:xfrm>
              <a:off x="4688917"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88"/>
            <p:cNvSpPr/>
            <p:nvPr/>
          </p:nvSpPr>
          <p:spPr>
            <a:xfrm>
              <a:off x="468057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88"/>
            <p:cNvSpPr/>
            <p:nvPr/>
          </p:nvSpPr>
          <p:spPr>
            <a:xfrm>
              <a:off x="468057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88"/>
            <p:cNvSpPr/>
            <p:nvPr/>
          </p:nvSpPr>
          <p:spPr>
            <a:xfrm>
              <a:off x="4688917"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8"/>
            <p:cNvSpPr/>
            <p:nvPr/>
          </p:nvSpPr>
          <p:spPr>
            <a:xfrm>
              <a:off x="4688917"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8"/>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8"/>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8"/>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8"/>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8"/>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8"/>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88"/>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88"/>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8"/>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88"/>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88"/>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88"/>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88"/>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8"/>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88"/>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88"/>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8"/>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8"/>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88"/>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88"/>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8"/>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8"/>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88"/>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88"/>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8"/>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8"/>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8"/>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8"/>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8"/>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8"/>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8"/>
            <p:cNvSpPr/>
            <p:nvPr/>
          </p:nvSpPr>
          <p:spPr>
            <a:xfrm>
              <a:off x="415102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8"/>
            <p:cNvSpPr/>
            <p:nvPr/>
          </p:nvSpPr>
          <p:spPr>
            <a:xfrm>
              <a:off x="414279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8"/>
            <p:cNvSpPr/>
            <p:nvPr/>
          </p:nvSpPr>
          <p:spPr>
            <a:xfrm>
              <a:off x="415102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88"/>
            <p:cNvSpPr/>
            <p:nvPr/>
          </p:nvSpPr>
          <p:spPr>
            <a:xfrm>
              <a:off x="414279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88"/>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88"/>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88"/>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88"/>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8"/>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8"/>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8"/>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8"/>
            <p:cNvSpPr/>
            <p:nvPr/>
          </p:nvSpPr>
          <p:spPr>
            <a:xfrm>
              <a:off x="5217392"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8"/>
            <p:cNvSpPr/>
            <p:nvPr/>
          </p:nvSpPr>
          <p:spPr>
            <a:xfrm>
              <a:off x="5225738"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8"/>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88"/>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8"/>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8"/>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88"/>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88"/>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88"/>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88"/>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88"/>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88"/>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88"/>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88"/>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8"/>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8"/>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88"/>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88"/>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88"/>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88"/>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88"/>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8"/>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88"/>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5" name="Google Shape;1805;p88"/>
          <p:cNvSpPr txBox="1"/>
          <p:nvPr>
            <p:ph type="title"/>
          </p:nvPr>
        </p:nvSpPr>
        <p:spPr>
          <a:xfrm>
            <a:off x="3890475" y="2182650"/>
            <a:ext cx="4528200" cy="88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806" name="Google Shape;1806;p88"/>
          <p:cNvSpPr txBox="1"/>
          <p:nvPr>
            <p:ph idx="2" type="title"/>
          </p:nvPr>
        </p:nvSpPr>
        <p:spPr>
          <a:xfrm>
            <a:off x="5339925" y="1171925"/>
            <a:ext cx="1629300" cy="92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atin typeface="Rubik Black"/>
                <a:ea typeface="Rubik Black"/>
                <a:cs typeface="Rubik Black"/>
                <a:sym typeface="Rubik Black"/>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807" name="Google Shape;1807;p88"/>
          <p:cNvSpPr txBox="1"/>
          <p:nvPr>
            <p:ph idx="1" type="subTitle"/>
          </p:nvPr>
        </p:nvSpPr>
        <p:spPr>
          <a:xfrm>
            <a:off x="4634925" y="3188215"/>
            <a:ext cx="3039300" cy="6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sz="1700"/>
            </a:lvl2pPr>
            <a:lvl3pPr lvl="2" algn="ctr">
              <a:lnSpc>
                <a:spcPct val="100000"/>
              </a:lnSpc>
              <a:spcBef>
                <a:spcPts val="0"/>
              </a:spcBef>
              <a:spcAft>
                <a:spcPts val="0"/>
              </a:spcAft>
              <a:buSzPts val="1500"/>
              <a:buNone/>
              <a:defRPr sz="1700"/>
            </a:lvl3pPr>
            <a:lvl4pPr lvl="3" algn="ctr">
              <a:lnSpc>
                <a:spcPct val="100000"/>
              </a:lnSpc>
              <a:spcBef>
                <a:spcPts val="0"/>
              </a:spcBef>
              <a:spcAft>
                <a:spcPts val="0"/>
              </a:spcAft>
              <a:buSzPts val="1500"/>
              <a:buNone/>
              <a:defRPr sz="1700"/>
            </a:lvl4pPr>
            <a:lvl5pPr lvl="4" algn="ctr">
              <a:lnSpc>
                <a:spcPct val="100000"/>
              </a:lnSpc>
              <a:spcBef>
                <a:spcPts val="0"/>
              </a:spcBef>
              <a:spcAft>
                <a:spcPts val="0"/>
              </a:spcAft>
              <a:buSzPts val="1500"/>
              <a:buNone/>
              <a:defRPr sz="1700"/>
            </a:lvl5pPr>
            <a:lvl6pPr lvl="5" algn="ctr">
              <a:lnSpc>
                <a:spcPct val="100000"/>
              </a:lnSpc>
              <a:spcBef>
                <a:spcPts val="0"/>
              </a:spcBef>
              <a:spcAft>
                <a:spcPts val="0"/>
              </a:spcAft>
              <a:buSzPts val="1500"/>
              <a:buNone/>
              <a:defRPr sz="1700"/>
            </a:lvl6pPr>
            <a:lvl7pPr lvl="6" algn="ctr">
              <a:lnSpc>
                <a:spcPct val="100000"/>
              </a:lnSpc>
              <a:spcBef>
                <a:spcPts val="0"/>
              </a:spcBef>
              <a:spcAft>
                <a:spcPts val="0"/>
              </a:spcAft>
              <a:buSzPts val="1500"/>
              <a:buNone/>
              <a:defRPr sz="1700"/>
            </a:lvl7pPr>
            <a:lvl8pPr lvl="7" algn="ctr">
              <a:lnSpc>
                <a:spcPct val="100000"/>
              </a:lnSpc>
              <a:spcBef>
                <a:spcPts val="0"/>
              </a:spcBef>
              <a:spcAft>
                <a:spcPts val="0"/>
              </a:spcAft>
              <a:buSzPts val="1500"/>
              <a:buNone/>
              <a:defRPr sz="1700"/>
            </a:lvl8pPr>
            <a:lvl9pPr lvl="8" algn="ctr">
              <a:lnSpc>
                <a:spcPct val="100000"/>
              </a:lnSpc>
              <a:spcBef>
                <a:spcPts val="0"/>
              </a:spcBef>
              <a:spcAft>
                <a:spcPts val="0"/>
              </a:spcAft>
              <a:buSzPts val="1500"/>
              <a:buNone/>
              <a:defRPr sz="17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1808" name="Shape 1808"/>
        <p:cNvGrpSpPr/>
        <p:nvPr/>
      </p:nvGrpSpPr>
      <p:grpSpPr>
        <a:xfrm>
          <a:off x="0" y="0"/>
          <a:ext cx="0" cy="0"/>
          <a:chOff x="0" y="0"/>
          <a:chExt cx="0" cy="0"/>
        </a:xfrm>
      </p:grpSpPr>
      <p:grpSp>
        <p:nvGrpSpPr>
          <p:cNvPr id="1809" name="Google Shape;1809;p89"/>
          <p:cNvGrpSpPr/>
          <p:nvPr/>
        </p:nvGrpSpPr>
        <p:grpSpPr>
          <a:xfrm>
            <a:off x="189" y="52"/>
            <a:ext cx="9144013" cy="5143533"/>
            <a:chOff x="4088025" y="1324225"/>
            <a:chExt cx="1348575" cy="1101800"/>
          </a:xfrm>
        </p:grpSpPr>
        <p:sp>
          <p:nvSpPr>
            <p:cNvPr id="1810" name="Google Shape;1810;p8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8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8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8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8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8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8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8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8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8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0" name="Google Shape;1860;p89"/>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grpSp>
        <p:nvGrpSpPr>
          <p:cNvPr id="1861" name="Google Shape;1861;p89"/>
          <p:cNvGrpSpPr/>
          <p:nvPr/>
        </p:nvGrpSpPr>
        <p:grpSpPr>
          <a:xfrm>
            <a:off x="34718" y="206"/>
            <a:ext cx="9074564" cy="5143474"/>
            <a:chOff x="34718" y="206"/>
            <a:chExt cx="9074564" cy="5143474"/>
          </a:xfrm>
        </p:grpSpPr>
        <p:sp>
          <p:nvSpPr>
            <p:cNvPr id="1862" name="Google Shape;1862;p89"/>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89"/>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89"/>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9"/>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9"/>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89"/>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89"/>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89"/>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89"/>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89"/>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89"/>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89"/>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9"/>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9"/>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89"/>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89"/>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9"/>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9"/>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89"/>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89"/>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9"/>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9"/>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9"/>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9"/>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9"/>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9"/>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9"/>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9"/>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9"/>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9"/>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89"/>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89"/>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9"/>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9"/>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9"/>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9"/>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9"/>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9"/>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9"/>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9"/>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9"/>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89"/>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89"/>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89"/>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9"/>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9"/>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9"/>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9"/>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9"/>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9"/>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2" name="Google Shape;1912;p89"/>
            <p:cNvGrpSpPr/>
            <p:nvPr/>
          </p:nvGrpSpPr>
          <p:grpSpPr>
            <a:xfrm>
              <a:off x="34718" y="206"/>
              <a:ext cx="53295" cy="4852321"/>
              <a:chOff x="62135" y="206"/>
              <a:chExt cx="53295" cy="4852321"/>
            </a:xfrm>
          </p:grpSpPr>
          <p:sp>
            <p:nvSpPr>
              <p:cNvPr id="1913" name="Google Shape;1913;p89"/>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9"/>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9"/>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9"/>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89"/>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89"/>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9"/>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9"/>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9"/>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9"/>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89"/>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89"/>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9"/>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9"/>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9"/>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9"/>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9"/>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9"/>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9"/>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9"/>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89"/>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9"/>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89"/>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89"/>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89"/>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9"/>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9"/>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9"/>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9"/>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9"/>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9"/>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9"/>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89"/>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9"/>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89"/>
            <p:cNvGrpSpPr/>
            <p:nvPr/>
          </p:nvGrpSpPr>
          <p:grpSpPr>
            <a:xfrm>
              <a:off x="300060" y="206"/>
              <a:ext cx="53414" cy="4562956"/>
              <a:chOff x="418506" y="206"/>
              <a:chExt cx="53414" cy="4562956"/>
            </a:xfrm>
          </p:grpSpPr>
          <p:sp>
            <p:nvSpPr>
              <p:cNvPr id="1948" name="Google Shape;1948;p89"/>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9"/>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9"/>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9"/>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9"/>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9"/>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9"/>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9"/>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9"/>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9"/>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9"/>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9"/>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9"/>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9"/>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9"/>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9"/>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9"/>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9"/>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9"/>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9"/>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9"/>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9"/>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9"/>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9"/>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9"/>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9"/>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9"/>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9"/>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9"/>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9"/>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9"/>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9"/>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0" name="Google Shape;1980;p89"/>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9"/>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9"/>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9"/>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9"/>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9"/>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9"/>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7" name="Google Shape;1987;p89"/>
            <p:cNvGrpSpPr/>
            <p:nvPr/>
          </p:nvGrpSpPr>
          <p:grpSpPr>
            <a:xfrm>
              <a:off x="9056822" y="206"/>
              <a:ext cx="52460" cy="4852321"/>
              <a:chOff x="8855639" y="206"/>
              <a:chExt cx="52460" cy="4852321"/>
            </a:xfrm>
          </p:grpSpPr>
          <p:sp>
            <p:nvSpPr>
              <p:cNvPr id="1988" name="Google Shape;1988;p89"/>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89"/>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9"/>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9"/>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9"/>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9"/>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9"/>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9"/>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9"/>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9"/>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9"/>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89"/>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9"/>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9"/>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9"/>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9"/>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89"/>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9"/>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9"/>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9"/>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9"/>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9"/>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9"/>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9"/>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9"/>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9"/>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9"/>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9"/>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9"/>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9"/>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9"/>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9"/>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89"/>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89"/>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2" name="Google Shape;2022;p89"/>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9"/>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9"/>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9"/>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9"/>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9"/>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9"/>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9" name="Google Shape;2029;p89"/>
            <p:cNvGrpSpPr/>
            <p:nvPr/>
          </p:nvGrpSpPr>
          <p:grpSpPr>
            <a:xfrm>
              <a:off x="8791361" y="206"/>
              <a:ext cx="53414" cy="5143474"/>
              <a:chOff x="8712171" y="206"/>
              <a:chExt cx="53414" cy="5143474"/>
            </a:xfrm>
          </p:grpSpPr>
          <p:sp>
            <p:nvSpPr>
              <p:cNvPr id="2030" name="Google Shape;2030;p89"/>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9"/>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9"/>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9"/>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9"/>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9"/>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9"/>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9"/>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89"/>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89"/>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9"/>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9"/>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9"/>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9"/>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89"/>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89"/>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9"/>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9"/>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9"/>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9"/>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9"/>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9"/>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89"/>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9"/>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9"/>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9"/>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9"/>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9"/>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9"/>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9"/>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9"/>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9"/>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9"/>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9"/>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9"/>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9"/>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_1">
    <p:spTree>
      <p:nvGrpSpPr>
        <p:cNvPr id="2066" name="Shape 2066"/>
        <p:cNvGrpSpPr/>
        <p:nvPr/>
      </p:nvGrpSpPr>
      <p:grpSpPr>
        <a:xfrm>
          <a:off x="0" y="0"/>
          <a:ext cx="0" cy="0"/>
          <a:chOff x="0" y="0"/>
          <a:chExt cx="0" cy="0"/>
        </a:xfrm>
      </p:grpSpPr>
      <p:grpSp>
        <p:nvGrpSpPr>
          <p:cNvPr id="2067" name="Google Shape;2067;p90"/>
          <p:cNvGrpSpPr/>
          <p:nvPr/>
        </p:nvGrpSpPr>
        <p:grpSpPr>
          <a:xfrm>
            <a:off x="189" y="52"/>
            <a:ext cx="9144013" cy="5143533"/>
            <a:chOff x="4088025" y="1324225"/>
            <a:chExt cx="1348575" cy="1101800"/>
          </a:xfrm>
        </p:grpSpPr>
        <p:sp>
          <p:nvSpPr>
            <p:cNvPr id="2068" name="Google Shape;2068;p90"/>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90"/>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90"/>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90"/>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90"/>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90"/>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90"/>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90"/>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90"/>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90"/>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90"/>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90"/>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90"/>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90"/>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90"/>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90"/>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90"/>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90"/>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90"/>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90"/>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90"/>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90"/>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90"/>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90"/>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90"/>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90"/>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90"/>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90"/>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90"/>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90"/>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90"/>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90"/>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90"/>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90"/>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90"/>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90"/>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90"/>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90"/>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90"/>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90"/>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90"/>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90"/>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90"/>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90"/>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90"/>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90"/>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90"/>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90"/>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90"/>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90"/>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8" name="Google Shape;2118;p90"/>
          <p:cNvGrpSpPr/>
          <p:nvPr/>
        </p:nvGrpSpPr>
        <p:grpSpPr>
          <a:xfrm>
            <a:off x="110918" y="206"/>
            <a:ext cx="8922164" cy="5143474"/>
            <a:chOff x="110918" y="206"/>
            <a:chExt cx="8922164" cy="5143474"/>
          </a:xfrm>
        </p:grpSpPr>
        <p:sp>
          <p:nvSpPr>
            <p:cNvPr id="2119" name="Google Shape;2119;p90"/>
            <p:cNvSpPr/>
            <p:nvPr/>
          </p:nvSpPr>
          <p:spPr>
            <a:xfrm>
              <a:off x="7977089"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90"/>
            <p:cNvSpPr/>
            <p:nvPr/>
          </p:nvSpPr>
          <p:spPr>
            <a:xfrm>
              <a:off x="7977089"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90"/>
            <p:cNvSpPr/>
            <p:nvPr/>
          </p:nvSpPr>
          <p:spPr>
            <a:xfrm>
              <a:off x="7977089"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90"/>
            <p:cNvSpPr/>
            <p:nvPr/>
          </p:nvSpPr>
          <p:spPr>
            <a:xfrm>
              <a:off x="796886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90"/>
            <p:cNvSpPr/>
            <p:nvPr/>
          </p:nvSpPr>
          <p:spPr>
            <a:xfrm>
              <a:off x="796886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90"/>
            <p:cNvSpPr/>
            <p:nvPr/>
          </p:nvSpPr>
          <p:spPr>
            <a:xfrm>
              <a:off x="7977089"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90"/>
            <p:cNvSpPr/>
            <p:nvPr/>
          </p:nvSpPr>
          <p:spPr>
            <a:xfrm>
              <a:off x="796886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90"/>
            <p:cNvSpPr/>
            <p:nvPr/>
          </p:nvSpPr>
          <p:spPr>
            <a:xfrm>
              <a:off x="7977089"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90"/>
            <p:cNvSpPr/>
            <p:nvPr/>
          </p:nvSpPr>
          <p:spPr>
            <a:xfrm>
              <a:off x="796886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90"/>
            <p:cNvSpPr/>
            <p:nvPr/>
          </p:nvSpPr>
          <p:spPr>
            <a:xfrm>
              <a:off x="8482611"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90"/>
            <p:cNvSpPr/>
            <p:nvPr/>
          </p:nvSpPr>
          <p:spPr>
            <a:xfrm>
              <a:off x="8482611"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90"/>
            <p:cNvSpPr/>
            <p:nvPr/>
          </p:nvSpPr>
          <p:spPr>
            <a:xfrm>
              <a:off x="8482611"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90"/>
            <p:cNvSpPr/>
            <p:nvPr/>
          </p:nvSpPr>
          <p:spPr>
            <a:xfrm>
              <a:off x="8474265"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90"/>
            <p:cNvSpPr/>
            <p:nvPr/>
          </p:nvSpPr>
          <p:spPr>
            <a:xfrm>
              <a:off x="8474265"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90"/>
            <p:cNvSpPr/>
            <p:nvPr/>
          </p:nvSpPr>
          <p:spPr>
            <a:xfrm>
              <a:off x="8482611"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90"/>
            <p:cNvSpPr/>
            <p:nvPr/>
          </p:nvSpPr>
          <p:spPr>
            <a:xfrm>
              <a:off x="8474265"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90"/>
            <p:cNvSpPr/>
            <p:nvPr/>
          </p:nvSpPr>
          <p:spPr>
            <a:xfrm>
              <a:off x="8482611"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90"/>
            <p:cNvSpPr/>
            <p:nvPr/>
          </p:nvSpPr>
          <p:spPr>
            <a:xfrm>
              <a:off x="8474265"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90"/>
            <p:cNvSpPr/>
            <p:nvPr/>
          </p:nvSpPr>
          <p:spPr>
            <a:xfrm>
              <a:off x="8474265"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90"/>
            <p:cNvSpPr/>
            <p:nvPr/>
          </p:nvSpPr>
          <p:spPr>
            <a:xfrm>
              <a:off x="8482611"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90"/>
            <p:cNvSpPr/>
            <p:nvPr/>
          </p:nvSpPr>
          <p:spPr>
            <a:xfrm>
              <a:off x="8482611"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90"/>
            <p:cNvSpPr/>
            <p:nvPr/>
          </p:nvSpPr>
          <p:spPr>
            <a:xfrm>
              <a:off x="8482611"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90"/>
            <p:cNvSpPr/>
            <p:nvPr/>
          </p:nvSpPr>
          <p:spPr>
            <a:xfrm>
              <a:off x="8474265"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90"/>
            <p:cNvSpPr/>
            <p:nvPr/>
          </p:nvSpPr>
          <p:spPr>
            <a:xfrm>
              <a:off x="8482611"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90"/>
            <p:cNvSpPr/>
            <p:nvPr/>
          </p:nvSpPr>
          <p:spPr>
            <a:xfrm>
              <a:off x="8482611"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90"/>
            <p:cNvSpPr/>
            <p:nvPr/>
          </p:nvSpPr>
          <p:spPr>
            <a:xfrm>
              <a:off x="8474265"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90"/>
            <p:cNvSpPr/>
            <p:nvPr/>
          </p:nvSpPr>
          <p:spPr>
            <a:xfrm>
              <a:off x="8482611"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90"/>
            <p:cNvSpPr/>
            <p:nvPr/>
          </p:nvSpPr>
          <p:spPr>
            <a:xfrm>
              <a:off x="8474265"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7" name="Google Shape;2147;p90"/>
            <p:cNvGrpSpPr/>
            <p:nvPr/>
          </p:nvGrpSpPr>
          <p:grpSpPr>
            <a:xfrm>
              <a:off x="8727026" y="206"/>
              <a:ext cx="53295" cy="5143474"/>
              <a:chOff x="1182396" y="206"/>
              <a:chExt cx="53295" cy="5143474"/>
            </a:xfrm>
          </p:grpSpPr>
          <p:sp>
            <p:nvSpPr>
              <p:cNvPr id="2148" name="Google Shape;2148;p90"/>
              <p:cNvSpPr/>
              <p:nvPr/>
            </p:nvSpPr>
            <p:spPr>
              <a:xfrm>
                <a:off x="119062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90"/>
              <p:cNvSpPr/>
              <p:nvPr/>
            </p:nvSpPr>
            <p:spPr>
              <a:xfrm>
                <a:off x="119062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90"/>
              <p:cNvSpPr/>
              <p:nvPr/>
            </p:nvSpPr>
            <p:spPr>
              <a:xfrm>
                <a:off x="1190623"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90"/>
              <p:cNvSpPr/>
              <p:nvPr/>
            </p:nvSpPr>
            <p:spPr>
              <a:xfrm>
                <a:off x="1182396"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90"/>
              <p:cNvSpPr/>
              <p:nvPr/>
            </p:nvSpPr>
            <p:spPr>
              <a:xfrm>
                <a:off x="1182396"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90"/>
              <p:cNvSpPr/>
              <p:nvPr/>
            </p:nvSpPr>
            <p:spPr>
              <a:xfrm>
                <a:off x="1190623"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90"/>
              <p:cNvSpPr/>
              <p:nvPr/>
            </p:nvSpPr>
            <p:spPr>
              <a:xfrm>
                <a:off x="1182396"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90"/>
              <p:cNvSpPr/>
              <p:nvPr/>
            </p:nvSpPr>
            <p:spPr>
              <a:xfrm>
                <a:off x="1190623"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90"/>
              <p:cNvSpPr/>
              <p:nvPr/>
            </p:nvSpPr>
            <p:spPr>
              <a:xfrm>
                <a:off x="1182396"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90"/>
              <p:cNvSpPr/>
              <p:nvPr/>
            </p:nvSpPr>
            <p:spPr>
              <a:xfrm>
                <a:off x="1182396"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90"/>
              <p:cNvSpPr/>
              <p:nvPr/>
            </p:nvSpPr>
            <p:spPr>
              <a:xfrm>
                <a:off x="119062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90"/>
              <p:cNvSpPr/>
              <p:nvPr/>
            </p:nvSpPr>
            <p:spPr>
              <a:xfrm>
                <a:off x="1190623"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90"/>
              <p:cNvSpPr/>
              <p:nvPr/>
            </p:nvSpPr>
            <p:spPr>
              <a:xfrm>
                <a:off x="119062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90"/>
              <p:cNvSpPr/>
              <p:nvPr/>
            </p:nvSpPr>
            <p:spPr>
              <a:xfrm>
                <a:off x="1182396"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90"/>
              <p:cNvSpPr/>
              <p:nvPr/>
            </p:nvSpPr>
            <p:spPr>
              <a:xfrm>
                <a:off x="1190623"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90"/>
              <p:cNvSpPr/>
              <p:nvPr/>
            </p:nvSpPr>
            <p:spPr>
              <a:xfrm>
                <a:off x="1190623"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90"/>
              <p:cNvSpPr/>
              <p:nvPr/>
            </p:nvSpPr>
            <p:spPr>
              <a:xfrm>
                <a:off x="1182396"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90"/>
              <p:cNvSpPr/>
              <p:nvPr/>
            </p:nvSpPr>
            <p:spPr>
              <a:xfrm>
                <a:off x="1190623"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90"/>
              <p:cNvSpPr/>
              <p:nvPr/>
            </p:nvSpPr>
            <p:spPr>
              <a:xfrm>
                <a:off x="1182396"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90"/>
              <p:cNvSpPr/>
              <p:nvPr/>
            </p:nvSpPr>
            <p:spPr>
              <a:xfrm>
                <a:off x="1190623"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90"/>
              <p:cNvSpPr/>
              <p:nvPr/>
            </p:nvSpPr>
            <p:spPr>
              <a:xfrm>
                <a:off x="1182396"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90"/>
              <p:cNvSpPr/>
              <p:nvPr/>
            </p:nvSpPr>
            <p:spPr>
              <a:xfrm>
                <a:off x="1190623"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90"/>
              <p:cNvSpPr/>
              <p:nvPr/>
            </p:nvSpPr>
            <p:spPr>
              <a:xfrm>
                <a:off x="1182396"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90"/>
              <p:cNvSpPr/>
              <p:nvPr/>
            </p:nvSpPr>
            <p:spPr>
              <a:xfrm>
                <a:off x="1182396"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90"/>
              <p:cNvSpPr/>
              <p:nvPr/>
            </p:nvSpPr>
            <p:spPr>
              <a:xfrm>
                <a:off x="1190623"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90"/>
              <p:cNvSpPr/>
              <p:nvPr/>
            </p:nvSpPr>
            <p:spPr>
              <a:xfrm>
                <a:off x="1182396"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90"/>
              <p:cNvSpPr/>
              <p:nvPr/>
            </p:nvSpPr>
            <p:spPr>
              <a:xfrm>
                <a:off x="1182396"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90"/>
              <p:cNvSpPr/>
              <p:nvPr/>
            </p:nvSpPr>
            <p:spPr>
              <a:xfrm>
                <a:off x="1182396"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90"/>
              <p:cNvSpPr/>
              <p:nvPr/>
            </p:nvSpPr>
            <p:spPr>
              <a:xfrm>
                <a:off x="1190623"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90"/>
              <p:cNvSpPr/>
              <p:nvPr/>
            </p:nvSpPr>
            <p:spPr>
              <a:xfrm>
                <a:off x="1190623"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90"/>
              <p:cNvSpPr/>
              <p:nvPr/>
            </p:nvSpPr>
            <p:spPr>
              <a:xfrm>
                <a:off x="1190623"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90"/>
              <p:cNvSpPr/>
              <p:nvPr/>
            </p:nvSpPr>
            <p:spPr>
              <a:xfrm>
                <a:off x="1182396" y="448399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90"/>
              <p:cNvSpPr/>
              <p:nvPr/>
            </p:nvSpPr>
            <p:spPr>
              <a:xfrm>
                <a:off x="1190623"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90"/>
              <p:cNvSpPr/>
              <p:nvPr/>
            </p:nvSpPr>
            <p:spPr>
              <a:xfrm>
                <a:off x="1182396" y="477336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90"/>
              <p:cNvSpPr/>
              <p:nvPr/>
            </p:nvSpPr>
            <p:spPr>
              <a:xfrm>
                <a:off x="1190623" y="4919414"/>
                <a:ext cx="25872" cy="78213"/>
              </a:xfrm>
              <a:custGeom>
                <a:rect b="b" l="l" r="r" t="t"/>
                <a:pathLst>
                  <a:path extrusionOk="0" h="656" w="217">
                    <a:moveTo>
                      <a:pt x="139" y="1"/>
                    </a:moveTo>
                    <a:lnTo>
                      <a:pt x="0" y="78"/>
                    </a:lnTo>
                    <a:lnTo>
                      <a:pt x="16" y="139"/>
                    </a:lnTo>
                    <a:lnTo>
                      <a:pt x="131" y="78"/>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90"/>
              <p:cNvSpPr/>
              <p:nvPr/>
            </p:nvSpPr>
            <p:spPr>
              <a:xfrm>
                <a:off x="1182396" y="506272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4" name="Google Shape;2184;p90"/>
            <p:cNvSpPr/>
            <p:nvPr/>
          </p:nvSpPr>
          <p:spPr>
            <a:xfrm>
              <a:off x="112911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90"/>
            <p:cNvSpPr/>
            <p:nvPr/>
          </p:nvSpPr>
          <p:spPr>
            <a:xfrm>
              <a:off x="112911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90"/>
            <p:cNvSpPr/>
            <p:nvPr/>
          </p:nvSpPr>
          <p:spPr>
            <a:xfrm>
              <a:off x="112911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90"/>
            <p:cNvSpPr/>
            <p:nvPr/>
          </p:nvSpPr>
          <p:spPr>
            <a:xfrm>
              <a:off x="112089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90"/>
            <p:cNvSpPr/>
            <p:nvPr/>
          </p:nvSpPr>
          <p:spPr>
            <a:xfrm>
              <a:off x="112089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90"/>
            <p:cNvSpPr/>
            <p:nvPr/>
          </p:nvSpPr>
          <p:spPr>
            <a:xfrm>
              <a:off x="112911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90"/>
            <p:cNvSpPr/>
            <p:nvPr/>
          </p:nvSpPr>
          <p:spPr>
            <a:xfrm>
              <a:off x="112089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90"/>
            <p:cNvSpPr/>
            <p:nvPr/>
          </p:nvSpPr>
          <p:spPr>
            <a:xfrm>
              <a:off x="112911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90"/>
            <p:cNvSpPr/>
            <p:nvPr/>
          </p:nvSpPr>
          <p:spPr>
            <a:xfrm>
              <a:off x="112089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3" name="Google Shape;2193;p90"/>
            <p:cNvGrpSpPr/>
            <p:nvPr/>
          </p:nvGrpSpPr>
          <p:grpSpPr>
            <a:xfrm>
              <a:off x="8979668" y="206"/>
              <a:ext cx="53414" cy="5143474"/>
              <a:chOff x="1418927" y="206"/>
              <a:chExt cx="53414" cy="5143474"/>
            </a:xfrm>
          </p:grpSpPr>
          <p:sp>
            <p:nvSpPr>
              <p:cNvPr id="2194" name="Google Shape;2194;p90"/>
              <p:cNvSpPr/>
              <p:nvPr/>
            </p:nvSpPr>
            <p:spPr>
              <a:xfrm>
                <a:off x="142715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90"/>
              <p:cNvSpPr/>
              <p:nvPr/>
            </p:nvSpPr>
            <p:spPr>
              <a:xfrm>
                <a:off x="142715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90"/>
              <p:cNvSpPr/>
              <p:nvPr/>
            </p:nvSpPr>
            <p:spPr>
              <a:xfrm>
                <a:off x="142715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90"/>
              <p:cNvSpPr/>
              <p:nvPr/>
            </p:nvSpPr>
            <p:spPr>
              <a:xfrm>
                <a:off x="14189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90"/>
              <p:cNvSpPr/>
              <p:nvPr/>
            </p:nvSpPr>
            <p:spPr>
              <a:xfrm>
                <a:off x="14189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90"/>
              <p:cNvSpPr/>
              <p:nvPr/>
            </p:nvSpPr>
            <p:spPr>
              <a:xfrm>
                <a:off x="142715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90"/>
              <p:cNvSpPr/>
              <p:nvPr/>
            </p:nvSpPr>
            <p:spPr>
              <a:xfrm>
                <a:off x="14189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90"/>
              <p:cNvSpPr/>
              <p:nvPr/>
            </p:nvSpPr>
            <p:spPr>
              <a:xfrm>
                <a:off x="142715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90"/>
              <p:cNvSpPr/>
              <p:nvPr/>
            </p:nvSpPr>
            <p:spPr>
              <a:xfrm>
                <a:off x="14189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90"/>
              <p:cNvSpPr/>
              <p:nvPr/>
            </p:nvSpPr>
            <p:spPr>
              <a:xfrm>
                <a:off x="14189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90"/>
              <p:cNvSpPr/>
              <p:nvPr/>
            </p:nvSpPr>
            <p:spPr>
              <a:xfrm>
                <a:off x="142715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90"/>
              <p:cNvSpPr/>
              <p:nvPr/>
            </p:nvSpPr>
            <p:spPr>
              <a:xfrm>
                <a:off x="142715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90"/>
              <p:cNvSpPr/>
              <p:nvPr/>
            </p:nvSpPr>
            <p:spPr>
              <a:xfrm>
                <a:off x="142715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90"/>
              <p:cNvSpPr/>
              <p:nvPr/>
            </p:nvSpPr>
            <p:spPr>
              <a:xfrm>
                <a:off x="14189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90"/>
              <p:cNvSpPr/>
              <p:nvPr/>
            </p:nvSpPr>
            <p:spPr>
              <a:xfrm>
                <a:off x="142715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90"/>
              <p:cNvSpPr/>
              <p:nvPr/>
            </p:nvSpPr>
            <p:spPr>
              <a:xfrm>
                <a:off x="142715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90"/>
              <p:cNvSpPr/>
              <p:nvPr/>
            </p:nvSpPr>
            <p:spPr>
              <a:xfrm>
                <a:off x="14189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90"/>
              <p:cNvSpPr/>
              <p:nvPr/>
            </p:nvSpPr>
            <p:spPr>
              <a:xfrm>
                <a:off x="1427153"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90"/>
              <p:cNvSpPr/>
              <p:nvPr/>
            </p:nvSpPr>
            <p:spPr>
              <a:xfrm>
                <a:off x="14189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90"/>
              <p:cNvSpPr/>
              <p:nvPr/>
            </p:nvSpPr>
            <p:spPr>
              <a:xfrm>
                <a:off x="1427153"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90"/>
              <p:cNvSpPr/>
              <p:nvPr/>
            </p:nvSpPr>
            <p:spPr>
              <a:xfrm>
                <a:off x="14189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90"/>
              <p:cNvSpPr/>
              <p:nvPr/>
            </p:nvSpPr>
            <p:spPr>
              <a:xfrm>
                <a:off x="1427153"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90"/>
              <p:cNvSpPr/>
              <p:nvPr/>
            </p:nvSpPr>
            <p:spPr>
              <a:xfrm>
                <a:off x="14189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90"/>
              <p:cNvSpPr/>
              <p:nvPr/>
            </p:nvSpPr>
            <p:spPr>
              <a:xfrm>
                <a:off x="14189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90"/>
              <p:cNvSpPr/>
              <p:nvPr/>
            </p:nvSpPr>
            <p:spPr>
              <a:xfrm>
                <a:off x="1427153"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90"/>
              <p:cNvSpPr/>
              <p:nvPr/>
            </p:nvSpPr>
            <p:spPr>
              <a:xfrm>
                <a:off x="141892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90"/>
              <p:cNvSpPr/>
              <p:nvPr/>
            </p:nvSpPr>
            <p:spPr>
              <a:xfrm>
                <a:off x="141892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90"/>
              <p:cNvSpPr/>
              <p:nvPr/>
            </p:nvSpPr>
            <p:spPr>
              <a:xfrm>
                <a:off x="141892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90"/>
              <p:cNvSpPr/>
              <p:nvPr/>
            </p:nvSpPr>
            <p:spPr>
              <a:xfrm>
                <a:off x="1427153" y="4051318"/>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90"/>
              <p:cNvSpPr/>
              <p:nvPr/>
            </p:nvSpPr>
            <p:spPr>
              <a:xfrm>
                <a:off x="1427153" y="4195584"/>
                <a:ext cx="25872" cy="78213"/>
              </a:xfrm>
              <a:custGeom>
                <a:rect b="b" l="l" r="r" t="t"/>
                <a:pathLst>
                  <a:path extrusionOk="0" h="656" w="217">
                    <a:moveTo>
                      <a:pt x="147"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90"/>
              <p:cNvSpPr/>
              <p:nvPr/>
            </p:nvSpPr>
            <p:spPr>
              <a:xfrm>
                <a:off x="1427153" y="4340684"/>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90"/>
              <p:cNvSpPr/>
              <p:nvPr/>
            </p:nvSpPr>
            <p:spPr>
              <a:xfrm>
                <a:off x="1418927"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90"/>
              <p:cNvSpPr/>
              <p:nvPr/>
            </p:nvSpPr>
            <p:spPr>
              <a:xfrm>
                <a:off x="1427153" y="4630049"/>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90"/>
              <p:cNvSpPr/>
              <p:nvPr/>
            </p:nvSpPr>
            <p:spPr>
              <a:xfrm>
                <a:off x="1418927"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90"/>
              <p:cNvSpPr/>
              <p:nvPr/>
            </p:nvSpPr>
            <p:spPr>
              <a:xfrm>
                <a:off x="1427153" y="4919414"/>
                <a:ext cx="25872" cy="78213"/>
              </a:xfrm>
              <a:custGeom>
                <a:rect b="b" l="l" r="r" t="t"/>
                <a:pathLst>
                  <a:path extrusionOk="0" h="656" w="217">
                    <a:moveTo>
                      <a:pt x="147"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90"/>
              <p:cNvSpPr/>
              <p:nvPr/>
            </p:nvSpPr>
            <p:spPr>
              <a:xfrm>
                <a:off x="1418927"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0" name="Google Shape;2230;p90"/>
            <p:cNvGrpSpPr/>
            <p:nvPr/>
          </p:nvGrpSpPr>
          <p:grpSpPr>
            <a:xfrm>
              <a:off x="363679" y="206"/>
              <a:ext cx="53295" cy="5143474"/>
              <a:chOff x="7816534" y="206"/>
              <a:chExt cx="53295" cy="5143474"/>
            </a:xfrm>
          </p:grpSpPr>
          <p:sp>
            <p:nvSpPr>
              <p:cNvPr id="2231" name="Google Shape;2231;p90"/>
              <p:cNvSpPr/>
              <p:nvPr/>
            </p:nvSpPr>
            <p:spPr>
              <a:xfrm>
                <a:off x="7824761"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90"/>
              <p:cNvSpPr/>
              <p:nvPr/>
            </p:nvSpPr>
            <p:spPr>
              <a:xfrm>
                <a:off x="7824761"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90"/>
              <p:cNvSpPr/>
              <p:nvPr/>
            </p:nvSpPr>
            <p:spPr>
              <a:xfrm>
                <a:off x="7824761"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90"/>
              <p:cNvSpPr/>
              <p:nvPr/>
            </p:nvSpPr>
            <p:spPr>
              <a:xfrm>
                <a:off x="7816534"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90"/>
              <p:cNvSpPr/>
              <p:nvPr/>
            </p:nvSpPr>
            <p:spPr>
              <a:xfrm>
                <a:off x="7816534"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90"/>
              <p:cNvSpPr/>
              <p:nvPr/>
            </p:nvSpPr>
            <p:spPr>
              <a:xfrm>
                <a:off x="7824761"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90"/>
              <p:cNvSpPr/>
              <p:nvPr/>
            </p:nvSpPr>
            <p:spPr>
              <a:xfrm>
                <a:off x="7816534"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90"/>
              <p:cNvSpPr/>
              <p:nvPr/>
            </p:nvSpPr>
            <p:spPr>
              <a:xfrm>
                <a:off x="7824761"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90"/>
              <p:cNvSpPr/>
              <p:nvPr/>
            </p:nvSpPr>
            <p:spPr>
              <a:xfrm>
                <a:off x="7816534"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90"/>
              <p:cNvSpPr/>
              <p:nvPr/>
            </p:nvSpPr>
            <p:spPr>
              <a:xfrm>
                <a:off x="7816534"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90"/>
              <p:cNvSpPr/>
              <p:nvPr/>
            </p:nvSpPr>
            <p:spPr>
              <a:xfrm>
                <a:off x="7824761"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90"/>
              <p:cNvSpPr/>
              <p:nvPr/>
            </p:nvSpPr>
            <p:spPr>
              <a:xfrm>
                <a:off x="7824761"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90"/>
              <p:cNvSpPr/>
              <p:nvPr/>
            </p:nvSpPr>
            <p:spPr>
              <a:xfrm>
                <a:off x="7824761"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90"/>
              <p:cNvSpPr/>
              <p:nvPr/>
            </p:nvSpPr>
            <p:spPr>
              <a:xfrm>
                <a:off x="7816534"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90"/>
              <p:cNvSpPr/>
              <p:nvPr/>
            </p:nvSpPr>
            <p:spPr>
              <a:xfrm>
                <a:off x="7824761"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90"/>
              <p:cNvSpPr/>
              <p:nvPr/>
            </p:nvSpPr>
            <p:spPr>
              <a:xfrm>
                <a:off x="7824761"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90"/>
              <p:cNvSpPr/>
              <p:nvPr/>
            </p:nvSpPr>
            <p:spPr>
              <a:xfrm>
                <a:off x="7816534"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90"/>
              <p:cNvSpPr/>
              <p:nvPr/>
            </p:nvSpPr>
            <p:spPr>
              <a:xfrm>
                <a:off x="7824761"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90"/>
              <p:cNvSpPr/>
              <p:nvPr/>
            </p:nvSpPr>
            <p:spPr>
              <a:xfrm>
                <a:off x="7816534"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90"/>
              <p:cNvSpPr/>
              <p:nvPr/>
            </p:nvSpPr>
            <p:spPr>
              <a:xfrm>
                <a:off x="7824761"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90"/>
              <p:cNvSpPr/>
              <p:nvPr/>
            </p:nvSpPr>
            <p:spPr>
              <a:xfrm>
                <a:off x="7816534"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90"/>
              <p:cNvSpPr/>
              <p:nvPr/>
            </p:nvSpPr>
            <p:spPr>
              <a:xfrm>
                <a:off x="7824761"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90"/>
              <p:cNvSpPr/>
              <p:nvPr/>
            </p:nvSpPr>
            <p:spPr>
              <a:xfrm>
                <a:off x="7816534"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90"/>
              <p:cNvSpPr/>
              <p:nvPr/>
            </p:nvSpPr>
            <p:spPr>
              <a:xfrm>
                <a:off x="7816534"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90"/>
              <p:cNvSpPr/>
              <p:nvPr/>
            </p:nvSpPr>
            <p:spPr>
              <a:xfrm>
                <a:off x="7824761"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90"/>
              <p:cNvSpPr/>
              <p:nvPr/>
            </p:nvSpPr>
            <p:spPr>
              <a:xfrm>
                <a:off x="7816534"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90"/>
              <p:cNvSpPr/>
              <p:nvPr/>
            </p:nvSpPr>
            <p:spPr>
              <a:xfrm>
                <a:off x="7816534"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90"/>
              <p:cNvSpPr/>
              <p:nvPr/>
            </p:nvSpPr>
            <p:spPr>
              <a:xfrm>
                <a:off x="7816534"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90"/>
              <p:cNvSpPr/>
              <p:nvPr/>
            </p:nvSpPr>
            <p:spPr>
              <a:xfrm>
                <a:off x="7824761" y="4051318"/>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90"/>
              <p:cNvSpPr/>
              <p:nvPr/>
            </p:nvSpPr>
            <p:spPr>
              <a:xfrm>
                <a:off x="7824761" y="4195584"/>
                <a:ext cx="26707" cy="78213"/>
              </a:xfrm>
              <a:custGeom>
                <a:rect b="b" l="l" r="r" t="t"/>
                <a:pathLst>
                  <a:path extrusionOk="0" h="656" w="224">
                    <a:moveTo>
                      <a:pt x="147" y="0"/>
                    </a:moveTo>
                    <a:lnTo>
                      <a:pt x="0" y="77"/>
                    </a:lnTo>
                    <a:lnTo>
                      <a:pt x="24"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90"/>
              <p:cNvSpPr/>
              <p:nvPr/>
            </p:nvSpPr>
            <p:spPr>
              <a:xfrm>
                <a:off x="7824761" y="4340684"/>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90"/>
              <p:cNvSpPr/>
              <p:nvPr/>
            </p:nvSpPr>
            <p:spPr>
              <a:xfrm>
                <a:off x="7816534" y="448399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90"/>
              <p:cNvSpPr/>
              <p:nvPr/>
            </p:nvSpPr>
            <p:spPr>
              <a:xfrm>
                <a:off x="7824761" y="4630049"/>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90"/>
              <p:cNvSpPr/>
              <p:nvPr/>
            </p:nvSpPr>
            <p:spPr>
              <a:xfrm>
                <a:off x="7816534" y="477336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90"/>
              <p:cNvSpPr/>
              <p:nvPr/>
            </p:nvSpPr>
            <p:spPr>
              <a:xfrm>
                <a:off x="7824761" y="4919414"/>
                <a:ext cx="26707" cy="78213"/>
              </a:xfrm>
              <a:custGeom>
                <a:rect b="b" l="l" r="r" t="t"/>
                <a:pathLst>
                  <a:path extrusionOk="0" h="656" w="224">
                    <a:moveTo>
                      <a:pt x="147" y="1"/>
                    </a:moveTo>
                    <a:lnTo>
                      <a:pt x="0" y="78"/>
                    </a:lnTo>
                    <a:lnTo>
                      <a:pt x="24"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90"/>
              <p:cNvSpPr/>
              <p:nvPr/>
            </p:nvSpPr>
            <p:spPr>
              <a:xfrm>
                <a:off x="7816534" y="506272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7" name="Google Shape;2267;p90"/>
            <p:cNvSpPr/>
            <p:nvPr/>
          </p:nvSpPr>
          <p:spPr>
            <a:xfrm>
              <a:off x="138187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90"/>
            <p:cNvSpPr/>
            <p:nvPr/>
          </p:nvSpPr>
          <p:spPr>
            <a:xfrm>
              <a:off x="138187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90"/>
            <p:cNvSpPr/>
            <p:nvPr/>
          </p:nvSpPr>
          <p:spPr>
            <a:xfrm>
              <a:off x="138187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90"/>
            <p:cNvSpPr/>
            <p:nvPr/>
          </p:nvSpPr>
          <p:spPr>
            <a:xfrm>
              <a:off x="137365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90"/>
            <p:cNvSpPr/>
            <p:nvPr/>
          </p:nvSpPr>
          <p:spPr>
            <a:xfrm>
              <a:off x="137365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90"/>
            <p:cNvSpPr/>
            <p:nvPr/>
          </p:nvSpPr>
          <p:spPr>
            <a:xfrm>
              <a:off x="138187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90"/>
            <p:cNvSpPr/>
            <p:nvPr/>
          </p:nvSpPr>
          <p:spPr>
            <a:xfrm>
              <a:off x="137365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90"/>
            <p:cNvSpPr/>
            <p:nvPr/>
          </p:nvSpPr>
          <p:spPr>
            <a:xfrm>
              <a:off x="138187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90"/>
            <p:cNvSpPr/>
            <p:nvPr/>
          </p:nvSpPr>
          <p:spPr>
            <a:xfrm>
              <a:off x="747168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90"/>
            <p:cNvSpPr/>
            <p:nvPr/>
          </p:nvSpPr>
          <p:spPr>
            <a:xfrm>
              <a:off x="747168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90"/>
            <p:cNvSpPr/>
            <p:nvPr/>
          </p:nvSpPr>
          <p:spPr>
            <a:xfrm>
              <a:off x="747168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90"/>
            <p:cNvSpPr/>
            <p:nvPr/>
          </p:nvSpPr>
          <p:spPr>
            <a:xfrm>
              <a:off x="747168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90"/>
            <p:cNvSpPr/>
            <p:nvPr/>
          </p:nvSpPr>
          <p:spPr>
            <a:xfrm>
              <a:off x="7463459"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90"/>
            <p:cNvSpPr/>
            <p:nvPr/>
          </p:nvSpPr>
          <p:spPr>
            <a:xfrm>
              <a:off x="7463459"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90"/>
            <p:cNvSpPr/>
            <p:nvPr/>
          </p:nvSpPr>
          <p:spPr>
            <a:xfrm>
              <a:off x="772432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90"/>
            <p:cNvSpPr/>
            <p:nvPr/>
          </p:nvSpPr>
          <p:spPr>
            <a:xfrm>
              <a:off x="772432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90"/>
            <p:cNvSpPr/>
            <p:nvPr/>
          </p:nvSpPr>
          <p:spPr>
            <a:xfrm>
              <a:off x="772432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90"/>
            <p:cNvSpPr/>
            <p:nvPr/>
          </p:nvSpPr>
          <p:spPr>
            <a:xfrm>
              <a:off x="772432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90"/>
            <p:cNvSpPr/>
            <p:nvPr/>
          </p:nvSpPr>
          <p:spPr>
            <a:xfrm>
              <a:off x="7716101"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90"/>
            <p:cNvSpPr/>
            <p:nvPr/>
          </p:nvSpPr>
          <p:spPr>
            <a:xfrm>
              <a:off x="7716101"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90"/>
            <p:cNvSpPr/>
            <p:nvPr/>
          </p:nvSpPr>
          <p:spPr>
            <a:xfrm>
              <a:off x="772432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90"/>
            <p:cNvSpPr/>
            <p:nvPr/>
          </p:nvSpPr>
          <p:spPr>
            <a:xfrm>
              <a:off x="7716101"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90"/>
            <p:cNvSpPr/>
            <p:nvPr/>
          </p:nvSpPr>
          <p:spPr>
            <a:xfrm>
              <a:off x="822973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90"/>
            <p:cNvSpPr/>
            <p:nvPr/>
          </p:nvSpPr>
          <p:spPr>
            <a:xfrm>
              <a:off x="822973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90"/>
            <p:cNvSpPr/>
            <p:nvPr/>
          </p:nvSpPr>
          <p:spPr>
            <a:xfrm>
              <a:off x="822973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90"/>
            <p:cNvSpPr/>
            <p:nvPr/>
          </p:nvSpPr>
          <p:spPr>
            <a:xfrm>
              <a:off x="822973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90"/>
            <p:cNvSpPr/>
            <p:nvPr/>
          </p:nvSpPr>
          <p:spPr>
            <a:xfrm>
              <a:off x="822150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90"/>
            <p:cNvSpPr/>
            <p:nvPr/>
          </p:nvSpPr>
          <p:spPr>
            <a:xfrm>
              <a:off x="822150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90"/>
            <p:cNvSpPr/>
            <p:nvPr/>
          </p:nvSpPr>
          <p:spPr>
            <a:xfrm>
              <a:off x="822973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90"/>
            <p:cNvSpPr/>
            <p:nvPr/>
          </p:nvSpPr>
          <p:spPr>
            <a:xfrm>
              <a:off x="822150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90"/>
            <p:cNvSpPr/>
            <p:nvPr/>
          </p:nvSpPr>
          <p:spPr>
            <a:xfrm>
              <a:off x="822973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90"/>
            <p:cNvSpPr/>
            <p:nvPr/>
          </p:nvSpPr>
          <p:spPr>
            <a:xfrm>
              <a:off x="822150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90"/>
            <p:cNvSpPr/>
            <p:nvPr/>
          </p:nvSpPr>
          <p:spPr>
            <a:xfrm>
              <a:off x="822973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90"/>
            <p:cNvSpPr/>
            <p:nvPr/>
          </p:nvSpPr>
          <p:spPr>
            <a:xfrm>
              <a:off x="822150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90"/>
            <p:cNvSpPr/>
            <p:nvPr/>
          </p:nvSpPr>
          <p:spPr>
            <a:xfrm>
              <a:off x="822973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90"/>
            <p:cNvSpPr/>
            <p:nvPr/>
          </p:nvSpPr>
          <p:spPr>
            <a:xfrm>
              <a:off x="62454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90"/>
            <p:cNvSpPr/>
            <p:nvPr/>
          </p:nvSpPr>
          <p:spPr>
            <a:xfrm>
              <a:off x="62454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90"/>
            <p:cNvSpPr/>
            <p:nvPr/>
          </p:nvSpPr>
          <p:spPr>
            <a:xfrm>
              <a:off x="62454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90"/>
            <p:cNvSpPr/>
            <p:nvPr/>
          </p:nvSpPr>
          <p:spPr>
            <a:xfrm>
              <a:off x="62454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90"/>
            <p:cNvSpPr/>
            <p:nvPr/>
          </p:nvSpPr>
          <p:spPr>
            <a:xfrm>
              <a:off x="61632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90"/>
            <p:cNvSpPr/>
            <p:nvPr/>
          </p:nvSpPr>
          <p:spPr>
            <a:xfrm>
              <a:off x="61632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90"/>
            <p:cNvSpPr/>
            <p:nvPr/>
          </p:nvSpPr>
          <p:spPr>
            <a:xfrm>
              <a:off x="62454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90"/>
            <p:cNvSpPr/>
            <p:nvPr/>
          </p:nvSpPr>
          <p:spPr>
            <a:xfrm>
              <a:off x="61632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90"/>
            <p:cNvSpPr/>
            <p:nvPr/>
          </p:nvSpPr>
          <p:spPr>
            <a:xfrm>
              <a:off x="62454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90"/>
            <p:cNvSpPr/>
            <p:nvPr/>
          </p:nvSpPr>
          <p:spPr>
            <a:xfrm>
              <a:off x="61632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90"/>
            <p:cNvSpPr/>
            <p:nvPr/>
          </p:nvSpPr>
          <p:spPr>
            <a:xfrm>
              <a:off x="62454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90"/>
            <p:cNvSpPr/>
            <p:nvPr/>
          </p:nvSpPr>
          <p:spPr>
            <a:xfrm>
              <a:off x="61632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90"/>
            <p:cNvSpPr/>
            <p:nvPr/>
          </p:nvSpPr>
          <p:spPr>
            <a:xfrm>
              <a:off x="62454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90"/>
            <p:cNvSpPr/>
            <p:nvPr/>
          </p:nvSpPr>
          <p:spPr>
            <a:xfrm>
              <a:off x="61632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90"/>
            <p:cNvSpPr/>
            <p:nvPr/>
          </p:nvSpPr>
          <p:spPr>
            <a:xfrm>
              <a:off x="62454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90"/>
            <p:cNvSpPr/>
            <p:nvPr/>
          </p:nvSpPr>
          <p:spPr>
            <a:xfrm>
              <a:off x="62454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90"/>
            <p:cNvSpPr/>
            <p:nvPr/>
          </p:nvSpPr>
          <p:spPr>
            <a:xfrm>
              <a:off x="61632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90"/>
            <p:cNvSpPr/>
            <p:nvPr/>
          </p:nvSpPr>
          <p:spPr>
            <a:xfrm>
              <a:off x="61632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90"/>
            <p:cNvSpPr/>
            <p:nvPr/>
          </p:nvSpPr>
          <p:spPr>
            <a:xfrm>
              <a:off x="62454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90"/>
            <p:cNvSpPr/>
            <p:nvPr/>
          </p:nvSpPr>
          <p:spPr>
            <a:xfrm>
              <a:off x="163380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90"/>
            <p:cNvSpPr/>
            <p:nvPr/>
          </p:nvSpPr>
          <p:spPr>
            <a:xfrm>
              <a:off x="163380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90"/>
            <p:cNvSpPr/>
            <p:nvPr/>
          </p:nvSpPr>
          <p:spPr>
            <a:xfrm>
              <a:off x="163380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90"/>
            <p:cNvSpPr/>
            <p:nvPr/>
          </p:nvSpPr>
          <p:spPr>
            <a:xfrm>
              <a:off x="163380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90"/>
            <p:cNvSpPr/>
            <p:nvPr/>
          </p:nvSpPr>
          <p:spPr>
            <a:xfrm>
              <a:off x="162641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90"/>
            <p:cNvSpPr/>
            <p:nvPr/>
          </p:nvSpPr>
          <p:spPr>
            <a:xfrm>
              <a:off x="162641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7" name="Google Shape;2327;p90"/>
            <p:cNvGrpSpPr/>
            <p:nvPr/>
          </p:nvGrpSpPr>
          <p:grpSpPr>
            <a:xfrm>
              <a:off x="110918" y="206"/>
              <a:ext cx="53414" cy="5143474"/>
              <a:chOff x="8712171" y="206"/>
              <a:chExt cx="53414" cy="5143474"/>
            </a:xfrm>
          </p:grpSpPr>
          <p:sp>
            <p:nvSpPr>
              <p:cNvPr id="2328" name="Google Shape;2328;p90"/>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90"/>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90"/>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90"/>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90"/>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90"/>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0"/>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90"/>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90"/>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90"/>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90"/>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90"/>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90"/>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90"/>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90"/>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90"/>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90"/>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90"/>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90"/>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90"/>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90"/>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90"/>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90"/>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90"/>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90"/>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90"/>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90"/>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90"/>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90"/>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90"/>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90"/>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90"/>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90"/>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90"/>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90"/>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90"/>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4" name="Google Shape;2364;p90"/>
            <p:cNvSpPr/>
            <p:nvPr/>
          </p:nvSpPr>
          <p:spPr>
            <a:xfrm>
              <a:off x="87647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90"/>
            <p:cNvSpPr/>
            <p:nvPr/>
          </p:nvSpPr>
          <p:spPr>
            <a:xfrm>
              <a:off x="87647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90"/>
            <p:cNvSpPr/>
            <p:nvPr/>
          </p:nvSpPr>
          <p:spPr>
            <a:xfrm>
              <a:off x="87647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90"/>
            <p:cNvSpPr/>
            <p:nvPr/>
          </p:nvSpPr>
          <p:spPr>
            <a:xfrm>
              <a:off x="87647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90"/>
            <p:cNvSpPr/>
            <p:nvPr/>
          </p:nvSpPr>
          <p:spPr>
            <a:xfrm>
              <a:off x="86908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90"/>
            <p:cNvSpPr/>
            <p:nvPr/>
          </p:nvSpPr>
          <p:spPr>
            <a:xfrm>
              <a:off x="86908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90"/>
            <p:cNvSpPr/>
            <p:nvPr/>
          </p:nvSpPr>
          <p:spPr>
            <a:xfrm>
              <a:off x="87647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90"/>
            <p:cNvSpPr/>
            <p:nvPr/>
          </p:nvSpPr>
          <p:spPr>
            <a:xfrm>
              <a:off x="86908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90"/>
            <p:cNvSpPr/>
            <p:nvPr/>
          </p:nvSpPr>
          <p:spPr>
            <a:xfrm>
              <a:off x="87647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90"/>
            <p:cNvSpPr/>
            <p:nvPr/>
          </p:nvSpPr>
          <p:spPr>
            <a:xfrm>
              <a:off x="86908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90"/>
            <p:cNvSpPr/>
            <p:nvPr/>
          </p:nvSpPr>
          <p:spPr>
            <a:xfrm>
              <a:off x="87647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90"/>
            <p:cNvSpPr/>
            <p:nvPr/>
          </p:nvSpPr>
          <p:spPr>
            <a:xfrm>
              <a:off x="86908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90"/>
            <p:cNvSpPr/>
            <p:nvPr/>
          </p:nvSpPr>
          <p:spPr>
            <a:xfrm>
              <a:off x="87647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7" name="Google Shape;2377;p90"/>
          <p:cNvSpPr txBox="1"/>
          <p:nvPr>
            <p:ph type="title"/>
          </p:nvPr>
        </p:nvSpPr>
        <p:spPr>
          <a:xfrm>
            <a:off x="2741850" y="1274847"/>
            <a:ext cx="1006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378" name="Google Shape;2378;p90"/>
          <p:cNvSpPr txBox="1"/>
          <p:nvPr>
            <p:ph idx="1" type="subTitle"/>
          </p:nvPr>
        </p:nvSpPr>
        <p:spPr>
          <a:xfrm>
            <a:off x="2046900" y="1752838"/>
            <a:ext cx="239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379" name="Google Shape;2379;p90"/>
          <p:cNvSpPr txBox="1"/>
          <p:nvPr>
            <p:ph idx="2" type="subTitle"/>
          </p:nvPr>
        </p:nvSpPr>
        <p:spPr>
          <a:xfrm>
            <a:off x="2046900" y="2199728"/>
            <a:ext cx="23964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80" name="Google Shape;2380;p90"/>
          <p:cNvSpPr txBox="1"/>
          <p:nvPr>
            <p:ph idx="3" type="title"/>
          </p:nvPr>
        </p:nvSpPr>
        <p:spPr>
          <a:xfrm>
            <a:off x="5395650" y="1274847"/>
            <a:ext cx="1006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381" name="Google Shape;2381;p90"/>
          <p:cNvSpPr txBox="1"/>
          <p:nvPr>
            <p:ph idx="4" type="subTitle"/>
          </p:nvPr>
        </p:nvSpPr>
        <p:spPr>
          <a:xfrm>
            <a:off x="4700700" y="1752838"/>
            <a:ext cx="239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382" name="Google Shape;2382;p90"/>
          <p:cNvSpPr txBox="1"/>
          <p:nvPr>
            <p:ph idx="5" type="subTitle"/>
          </p:nvPr>
        </p:nvSpPr>
        <p:spPr>
          <a:xfrm>
            <a:off x="4700700" y="2199728"/>
            <a:ext cx="23964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83" name="Google Shape;2383;p90"/>
          <p:cNvSpPr txBox="1"/>
          <p:nvPr>
            <p:ph idx="6" type="title"/>
          </p:nvPr>
        </p:nvSpPr>
        <p:spPr>
          <a:xfrm>
            <a:off x="1414950" y="3027828"/>
            <a:ext cx="1006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384" name="Google Shape;2384;p90"/>
          <p:cNvSpPr txBox="1"/>
          <p:nvPr>
            <p:ph idx="7" type="subTitle"/>
          </p:nvPr>
        </p:nvSpPr>
        <p:spPr>
          <a:xfrm>
            <a:off x="720000" y="3505829"/>
            <a:ext cx="239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385" name="Google Shape;2385;p90"/>
          <p:cNvSpPr txBox="1"/>
          <p:nvPr>
            <p:ph idx="8" type="subTitle"/>
          </p:nvPr>
        </p:nvSpPr>
        <p:spPr>
          <a:xfrm>
            <a:off x="720000" y="3952716"/>
            <a:ext cx="23964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86" name="Google Shape;2386;p90"/>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
        <p:nvSpPr>
          <p:cNvPr id="2387" name="Google Shape;2387;p90"/>
          <p:cNvSpPr txBox="1"/>
          <p:nvPr>
            <p:ph idx="13" type="title"/>
          </p:nvPr>
        </p:nvSpPr>
        <p:spPr>
          <a:xfrm>
            <a:off x="6722550" y="3027830"/>
            <a:ext cx="1006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388" name="Google Shape;2388;p90"/>
          <p:cNvSpPr txBox="1"/>
          <p:nvPr>
            <p:ph idx="14" type="subTitle"/>
          </p:nvPr>
        </p:nvSpPr>
        <p:spPr>
          <a:xfrm>
            <a:off x="6027600" y="3505829"/>
            <a:ext cx="239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389" name="Google Shape;2389;p90"/>
          <p:cNvSpPr txBox="1"/>
          <p:nvPr>
            <p:ph idx="15" type="subTitle"/>
          </p:nvPr>
        </p:nvSpPr>
        <p:spPr>
          <a:xfrm>
            <a:off x="6027600" y="3952716"/>
            <a:ext cx="23964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90" name="Google Shape;2390;p90"/>
          <p:cNvSpPr txBox="1"/>
          <p:nvPr>
            <p:ph idx="16" type="title"/>
          </p:nvPr>
        </p:nvSpPr>
        <p:spPr>
          <a:xfrm>
            <a:off x="4068750" y="3027828"/>
            <a:ext cx="10065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atin typeface="Rubik Black"/>
                <a:ea typeface="Rubik Black"/>
                <a:cs typeface="Rubik Black"/>
                <a:sym typeface="Rubik Black"/>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391" name="Google Shape;2391;p90"/>
          <p:cNvSpPr txBox="1"/>
          <p:nvPr>
            <p:ph idx="17" type="subTitle"/>
          </p:nvPr>
        </p:nvSpPr>
        <p:spPr>
          <a:xfrm>
            <a:off x="3373800" y="3505827"/>
            <a:ext cx="239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392" name="Google Shape;2392;p90"/>
          <p:cNvSpPr txBox="1"/>
          <p:nvPr>
            <p:ph idx="18" type="subTitle"/>
          </p:nvPr>
        </p:nvSpPr>
        <p:spPr>
          <a:xfrm>
            <a:off x="3373800" y="3952715"/>
            <a:ext cx="23964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3" name="Shape 23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
    <p:spTree>
      <p:nvGrpSpPr>
        <p:cNvPr id="2394" name="Shape 2394"/>
        <p:cNvGrpSpPr/>
        <p:nvPr/>
      </p:nvGrpSpPr>
      <p:grpSpPr>
        <a:xfrm>
          <a:off x="0" y="0"/>
          <a:ext cx="0" cy="0"/>
          <a:chOff x="0" y="0"/>
          <a:chExt cx="0" cy="0"/>
        </a:xfrm>
      </p:grpSpPr>
      <p:grpSp>
        <p:nvGrpSpPr>
          <p:cNvPr id="2395" name="Google Shape;2395;p92"/>
          <p:cNvGrpSpPr/>
          <p:nvPr/>
        </p:nvGrpSpPr>
        <p:grpSpPr>
          <a:xfrm>
            <a:off x="189" y="52"/>
            <a:ext cx="9144013" cy="5143533"/>
            <a:chOff x="4088025" y="1324225"/>
            <a:chExt cx="1348575" cy="1101800"/>
          </a:xfrm>
        </p:grpSpPr>
        <p:sp>
          <p:nvSpPr>
            <p:cNvPr id="2396" name="Google Shape;2396;p92"/>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92"/>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92"/>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92"/>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92"/>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92"/>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92"/>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92"/>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92"/>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92"/>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92"/>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92"/>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92"/>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92"/>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92"/>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92"/>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92"/>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92"/>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92"/>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92"/>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92"/>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92"/>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92"/>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92"/>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92"/>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92"/>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92"/>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92"/>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92"/>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92"/>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92"/>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92"/>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92"/>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92"/>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92"/>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92"/>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92"/>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92"/>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92"/>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92"/>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92"/>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92"/>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92"/>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92"/>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92"/>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92"/>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92"/>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92"/>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92"/>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92"/>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6" name="Google Shape;2446;p92"/>
          <p:cNvGrpSpPr/>
          <p:nvPr/>
        </p:nvGrpSpPr>
        <p:grpSpPr>
          <a:xfrm>
            <a:off x="91189" y="206"/>
            <a:ext cx="8961622" cy="5143474"/>
            <a:chOff x="91189" y="206"/>
            <a:chExt cx="8961622" cy="5143474"/>
          </a:xfrm>
        </p:grpSpPr>
        <p:grpSp>
          <p:nvGrpSpPr>
            <p:cNvPr id="2447" name="Google Shape;2447;p92"/>
            <p:cNvGrpSpPr/>
            <p:nvPr/>
          </p:nvGrpSpPr>
          <p:grpSpPr>
            <a:xfrm>
              <a:off x="8204921" y="206"/>
              <a:ext cx="847890" cy="5143474"/>
              <a:chOff x="8128721" y="206"/>
              <a:chExt cx="847890" cy="5143474"/>
            </a:xfrm>
          </p:grpSpPr>
          <p:grpSp>
            <p:nvGrpSpPr>
              <p:cNvPr id="2448" name="Google Shape;2448;p92"/>
              <p:cNvGrpSpPr/>
              <p:nvPr/>
            </p:nvGrpSpPr>
            <p:grpSpPr>
              <a:xfrm>
                <a:off x="8393229" y="206"/>
                <a:ext cx="53414" cy="5143474"/>
                <a:chOff x="8511811" y="206"/>
                <a:chExt cx="53414" cy="5143474"/>
              </a:xfrm>
            </p:grpSpPr>
            <p:sp>
              <p:nvSpPr>
                <p:cNvPr id="2449" name="Google Shape;2449;p92"/>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92"/>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92"/>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92"/>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92"/>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92"/>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92"/>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92"/>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92"/>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92"/>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92"/>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92"/>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92"/>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92"/>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92"/>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92"/>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92"/>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92"/>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92"/>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92"/>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92"/>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92"/>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92"/>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92"/>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92"/>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92"/>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92"/>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92"/>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92"/>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92"/>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92"/>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92"/>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92"/>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92"/>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92"/>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92"/>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5" name="Google Shape;2485;p92"/>
              <p:cNvGrpSpPr/>
              <p:nvPr/>
            </p:nvGrpSpPr>
            <p:grpSpPr>
              <a:xfrm>
                <a:off x="8658690" y="206"/>
                <a:ext cx="53414" cy="5143474"/>
                <a:chOff x="8712171" y="206"/>
                <a:chExt cx="53414" cy="5143474"/>
              </a:xfrm>
            </p:grpSpPr>
            <p:sp>
              <p:nvSpPr>
                <p:cNvPr id="2486" name="Google Shape;2486;p92"/>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92"/>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92"/>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92"/>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92"/>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92"/>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92"/>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92"/>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92"/>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92"/>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92"/>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92"/>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92"/>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92"/>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92"/>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92"/>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92"/>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92"/>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92"/>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92"/>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92"/>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92"/>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92"/>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92"/>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92"/>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92"/>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92"/>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92"/>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92"/>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92"/>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92"/>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92"/>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92"/>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92"/>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92"/>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92"/>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2" name="Google Shape;2522;p92"/>
              <p:cNvGrpSpPr/>
              <p:nvPr/>
            </p:nvGrpSpPr>
            <p:grpSpPr>
              <a:xfrm>
                <a:off x="8924151" y="206"/>
                <a:ext cx="52460" cy="4852321"/>
                <a:chOff x="8855639" y="206"/>
                <a:chExt cx="52460" cy="4852321"/>
              </a:xfrm>
            </p:grpSpPr>
            <p:sp>
              <p:nvSpPr>
                <p:cNvPr id="2523" name="Google Shape;2523;p92"/>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92"/>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92"/>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92"/>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92"/>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92"/>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92"/>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92"/>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92"/>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92"/>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92"/>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92"/>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92"/>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92"/>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92"/>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92"/>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92"/>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92"/>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92"/>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92"/>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92"/>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92"/>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92"/>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92"/>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92"/>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92"/>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92"/>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92"/>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92"/>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92"/>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92"/>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92"/>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92"/>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92"/>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7" name="Google Shape;2557;p92"/>
              <p:cNvSpPr/>
              <p:nvPr/>
            </p:nvSpPr>
            <p:spPr>
              <a:xfrm>
                <a:off x="813611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92"/>
              <p:cNvSpPr/>
              <p:nvPr/>
            </p:nvSpPr>
            <p:spPr>
              <a:xfrm>
                <a:off x="813611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92"/>
              <p:cNvSpPr/>
              <p:nvPr/>
            </p:nvSpPr>
            <p:spPr>
              <a:xfrm>
                <a:off x="813611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92"/>
              <p:cNvSpPr/>
              <p:nvPr/>
            </p:nvSpPr>
            <p:spPr>
              <a:xfrm>
                <a:off x="813611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92"/>
              <p:cNvSpPr/>
              <p:nvPr/>
            </p:nvSpPr>
            <p:spPr>
              <a:xfrm>
                <a:off x="812872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92"/>
              <p:cNvSpPr/>
              <p:nvPr/>
            </p:nvSpPr>
            <p:spPr>
              <a:xfrm>
                <a:off x="812872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92"/>
              <p:cNvSpPr/>
              <p:nvPr/>
            </p:nvSpPr>
            <p:spPr>
              <a:xfrm>
                <a:off x="813611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92"/>
              <p:cNvSpPr/>
              <p:nvPr/>
            </p:nvSpPr>
            <p:spPr>
              <a:xfrm>
                <a:off x="812872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5" name="Google Shape;2565;p92"/>
            <p:cNvGrpSpPr/>
            <p:nvPr/>
          </p:nvGrpSpPr>
          <p:grpSpPr>
            <a:xfrm>
              <a:off x="91189" y="206"/>
              <a:ext cx="849678" cy="5143474"/>
              <a:chOff x="91189" y="206"/>
              <a:chExt cx="849678" cy="5143474"/>
            </a:xfrm>
          </p:grpSpPr>
          <p:grpSp>
            <p:nvGrpSpPr>
              <p:cNvPr id="2566" name="Google Shape;2566;p92"/>
              <p:cNvGrpSpPr/>
              <p:nvPr/>
            </p:nvGrpSpPr>
            <p:grpSpPr>
              <a:xfrm>
                <a:off x="356650" y="206"/>
                <a:ext cx="53295" cy="5143474"/>
                <a:chOff x="578867" y="206"/>
                <a:chExt cx="53295" cy="5143474"/>
              </a:xfrm>
            </p:grpSpPr>
            <p:sp>
              <p:nvSpPr>
                <p:cNvPr id="2567" name="Google Shape;2567;p92"/>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92"/>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92"/>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92"/>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92"/>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92"/>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92"/>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92"/>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92"/>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92"/>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92"/>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92"/>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92"/>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92"/>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92"/>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92"/>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92"/>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92"/>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92"/>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92"/>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92"/>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92"/>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92"/>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92"/>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92"/>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92"/>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92"/>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92"/>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92"/>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92"/>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92"/>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92"/>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92"/>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92"/>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92"/>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92"/>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3" name="Google Shape;2603;p92"/>
              <p:cNvGrpSpPr/>
              <p:nvPr/>
            </p:nvGrpSpPr>
            <p:grpSpPr>
              <a:xfrm>
                <a:off x="91189" y="206"/>
                <a:ext cx="53414" cy="4852321"/>
                <a:chOff x="418506" y="206"/>
                <a:chExt cx="53414" cy="4852321"/>
              </a:xfrm>
            </p:grpSpPr>
            <p:sp>
              <p:nvSpPr>
                <p:cNvPr id="2604" name="Google Shape;2604;p92"/>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92"/>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92"/>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92"/>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92"/>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92"/>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92"/>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92"/>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92"/>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92"/>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92"/>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92"/>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92"/>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92"/>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92"/>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92"/>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92"/>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92"/>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92"/>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92"/>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92"/>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92"/>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92"/>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92"/>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92"/>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92"/>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92"/>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92"/>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92"/>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92"/>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92"/>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92"/>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92"/>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92"/>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8" name="Google Shape;2638;p92"/>
              <p:cNvGrpSpPr/>
              <p:nvPr/>
            </p:nvGrpSpPr>
            <p:grpSpPr>
              <a:xfrm>
                <a:off x="621992" y="206"/>
                <a:ext cx="53414" cy="4852321"/>
                <a:chOff x="774043" y="206"/>
                <a:chExt cx="53414" cy="4852321"/>
              </a:xfrm>
            </p:grpSpPr>
            <p:sp>
              <p:nvSpPr>
                <p:cNvPr id="2639" name="Google Shape;2639;p92"/>
                <p:cNvSpPr/>
                <p:nvPr/>
              </p:nvSpPr>
              <p:spPr>
                <a:xfrm>
                  <a:off x="78226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92"/>
                <p:cNvSpPr/>
                <p:nvPr/>
              </p:nvSpPr>
              <p:spPr>
                <a:xfrm>
                  <a:off x="78226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2"/>
                <p:cNvSpPr/>
                <p:nvPr/>
              </p:nvSpPr>
              <p:spPr>
                <a:xfrm>
                  <a:off x="78226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92"/>
                <p:cNvSpPr/>
                <p:nvPr/>
              </p:nvSpPr>
              <p:spPr>
                <a:xfrm>
                  <a:off x="78226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92"/>
                <p:cNvSpPr/>
                <p:nvPr/>
              </p:nvSpPr>
              <p:spPr>
                <a:xfrm>
                  <a:off x="77404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92"/>
                <p:cNvSpPr/>
                <p:nvPr/>
              </p:nvSpPr>
              <p:spPr>
                <a:xfrm>
                  <a:off x="77404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92"/>
                <p:cNvSpPr/>
                <p:nvPr/>
              </p:nvSpPr>
              <p:spPr>
                <a:xfrm>
                  <a:off x="78226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92"/>
                <p:cNvSpPr/>
                <p:nvPr/>
              </p:nvSpPr>
              <p:spPr>
                <a:xfrm>
                  <a:off x="77404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92"/>
                <p:cNvSpPr/>
                <p:nvPr/>
              </p:nvSpPr>
              <p:spPr>
                <a:xfrm>
                  <a:off x="78226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2"/>
                <p:cNvSpPr/>
                <p:nvPr/>
              </p:nvSpPr>
              <p:spPr>
                <a:xfrm>
                  <a:off x="77404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92"/>
                <p:cNvSpPr/>
                <p:nvPr/>
              </p:nvSpPr>
              <p:spPr>
                <a:xfrm>
                  <a:off x="78226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92"/>
                <p:cNvSpPr/>
                <p:nvPr/>
              </p:nvSpPr>
              <p:spPr>
                <a:xfrm>
                  <a:off x="77404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92"/>
                <p:cNvSpPr/>
                <p:nvPr/>
              </p:nvSpPr>
              <p:spPr>
                <a:xfrm>
                  <a:off x="782269"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92"/>
                <p:cNvSpPr/>
                <p:nvPr/>
              </p:nvSpPr>
              <p:spPr>
                <a:xfrm>
                  <a:off x="77404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92"/>
                <p:cNvSpPr/>
                <p:nvPr/>
              </p:nvSpPr>
              <p:spPr>
                <a:xfrm>
                  <a:off x="782269"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92"/>
                <p:cNvSpPr/>
                <p:nvPr/>
              </p:nvSpPr>
              <p:spPr>
                <a:xfrm>
                  <a:off x="782269"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92"/>
                <p:cNvSpPr/>
                <p:nvPr/>
              </p:nvSpPr>
              <p:spPr>
                <a:xfrm>
                  <a:off x="77404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92"/>
                <p:cNvSpPr/>
                <p:nvPr/>
              </p:nvSpPr>
              <p:spPr>
                <a:xfrm>
                  <a:off x="77404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92"/>
                <p:cNvSpPr/>
                <p:nvPr/>
              </p:nvSpPr>
              <p:spPr>
                <a:xfrm>
                  <a:off x="782269"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92"/>
                <p:cNvSpPr/>
                <p:nvPr/>
              </p:nvSpPr>
              <p:spPr>
                <a:xfrm>
                  <a:off x="77404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92"/>
                <p:cNvSpPr/>
                <p:nvPr/>
              </p:nvSpPr>
              <p:spPr>
                <a:xfrm>
                  <a:off x="782269"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92"/>
                <p:cNvSpPr/>
                <p:nvPr/>
              </p:nvSpPr>
              <p:spPr>
                <a:xfrm>
                  <a:off x="782269"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92"/>
                <p:cNvSpPr/>
                <p:nvPr/>
              </p:nvSpPr>
              <p:spPr>
                <a:xfrm>
                  <a:off x="77404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92"/>
                <p:cNvSpPr/>
                <p:nvPr/>
              </p:nvSpPr>
              <p:spPr>
                <a:xfrm>
                  <a:off x="77404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92"/>
                <p:cNvSpPr/>
                <p:nvPr/>
              </p:nvSpPr>
              <p:spPr>
                <a:xfrm>
                  <a:off x="77404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92"/>
                <p:cNvSpPr/>
                <p:nvPr/>
              </p:nvSpPr>
              <p:spPr>
                <a:xfrm>
                  <a:off x="782269"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92"/>
                <p:cNvSpPr/>
                <p:nvPr/>
              </p:nvSpPr>
              <p:spPr>
                <a:xfrm>
                  <a:off x="782269"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92"/>
                <p:cNvSpPr/>
                <p:nvPr/>
              </p:nvSpPr>
              <p:spPr>
                <a:xfrm>
                  <a:off x="782269"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92"/>
                <p:cNvSpPr/>
                <p:nvPr/>
              </p:nvSpPr>
              <p:spPr>
                <a:xfrm>
                  <a:off x="77404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92"/>
                <p:cNvSpPr/>
                <p:nvPr/>
              </p:nvSpPr>
              <p:spPr>
                <a:xfrm>
                  <a:off x="782269"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92"/>
                <p:cNvSpPr/>
                <p:nvPr/>
              </p:nvSpPr>
              <p:spPr>
                <a:xfrm>
                  <a:off x="77404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92"/>
                <p:cNvSpPr/>
                <p:nvPr/>
              </p:nvSpPr>
              <p:spPr>
                <a:xfrm>
                  <a:off x="782269"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92"/>
                <p:cNvSpPr/>
                <p:nvPr/>
              </p:nvSpPr>
              <p:spPr>
                <a:xfrm>
                  <a:off x="77404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92"/>
                <p:cNvSpPr/>
                <p:nvPr/>
              </p:nvSpPr>
              <p:spPr>
                <a:xfrm>
                  <a:off x="782269"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3" name="Google Shape;2673;p92"/>
              <p:cNvSpPr/>
              <p:nvPr/>
            </p:nvSpPr>
            <p:spPr>
              <a:xfrm>
                <a:off x="895799"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92"/>
              <p:cNvSpPr/>
              <p:nvPr/>
            </p:nvSpPr>
            <p:spPr>
              <a:xfrm>
                <a:off x="895799"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92"/>
              <p:cNvSpPr/>
              <p:nvPr/>
            </p:nvSpPr>
            <p:spPr>
              <a:xfrm>
                <a:off x="895799"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92"/>
              <p:cNvSpPr/>
              <p:nvPr/>
            </p:nvSpPr>
            <p:spPr>
              <a:xfrm>
                <a:off x="887453"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92"/>
              <p:cNvSpPr/>
              <p:nvPr/>
            </p:nvSpPr>
            <p:spPr>
              <a:xfrm>
                <a:off x="887453"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92"/>
              <p:cNvSpPr/>
              <p:nvPr/>
            </p:nvSpPr>
            <p:spPr>
              <a:xfrm>
                <a:off x="895799"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92"/>
              <p:cNvSpPr/>
              <p:nvPr/>
            </p:nvSpPr>
            <p:spPr>
              <a:xfrm>
                <a:off x="887453"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92"/>
              <p:cNvSpPr/>
              <p:nvPr/>
            </p:nvSpPr>
            <p:spPr>
              <a:xfrm>
                <a:off x="895799"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1" name="Google Shape;2681;p92"/>
          <p:cNvSpPr txBox="1"/>
          <p:nvPr>
            <p:ph idx="1" type="subTitle"/>
          </p:nvPr>
        </p:nvSpPr>
        <p:spPr>
          <a:xfrm>
            <a:off x="899732" y="2638450"/>
            <a:ext cx="22602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682" name="Google Shape;2682;p92"/>
          <p:cNvSpPr txBox="1"/>
          <p:nvPr>
            <p:ph idx="2" type="subTitle"/>
          </p:nvPr>
        </p:nvSpPr>
        <p:spPr>
          <a:xfrm>
            <a:off x="899732" y="3120537"/>
            <a:ext cx="22602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83" name="Google Shape;2683;p92"/>
          <p:cNvSpPr txBox="1"/>
          <p:nvPr>
            <p:ph idx="3" type="subTitle"/>
          </p:nvPr>
        </p:nvSpPr>
        <p:spPr>
          <a:xfrm>
            <a:off x="3441900" y="2638450"/>
            <a:ext cx="22602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684" name="Google Shape;2684;p92"/>
          <p:cNvSpPr txBox="1"/>
          <p:nvPr>
            <p:ph idx="4" type="subTitle"/>
          </p:nvPr>
        </p:nvSpPr>
        <p:spPr>
          <a:xfrm>
            <a:off x="3441900" y="3120537"/>
            <a:ext cx="22602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85" name="Google Shape;2685;p92"/>
          <p:cNvSpPr txBox="1"/>
          <p:nvPr>
            <p:ph idx="5" type="subTitle"/>
          </p:nvPr>
        </p:nvSpPr>
        <p:spPr>
          <a:xfrm>
            <a:off x="5984068" y="2638450"/>
            <a:ext cx="22602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500"/>
              <a:buNone/>
              <a:defRPr sz="2200">
                <a:latin typeface="Rubik Black"/>
                <a:ea typeface="Rubik Black"/>
                <a:cs typeface="Rubik Black"/>
                <a:sym typeface="Rubik Black"/>
              </a:defRPr>
            </a:lvl1pPr>
            <a:lvl2pPr lvl="1" algn="l">
              <a:lnSpc>
                <a:spcPct val="100000"/>
              </a:lnSpc>
              <a:spcBef>
                <a:spcPts val="0"/>
              </a:spcBef>
              <a:spcAft>
                <a:spcPts val="0"/>
              </a:spcAft>
              <a:buSzPts val="1500"/>
              <a:buNone/>
              <a:defRPr sz="2200">
                <a:latin typeface="Rubik Black"/>
                <a:ea typeface="Rubik Black"/>
                <a:cs typeface="Rubik Black"/>
                <a:sym typeface="Rubik Black"/>
              </a:defRPr>
            </a:lvl2pPr>
            <a:lvl3pPr lvl="2" algn="l">
              <a:lnSpc>
                <a:spcPct val="100000"/>
              </a:lnSpc>
              <a:spcBef>
                <a:spcPts val="0"/>
              </a:spcBef>
              <a:spcAft>
                <a:spcPts val="0"/>
              </a:spcAft>
              <a:buSzPts val="1500"/>
              <a:buNone/>
              <a:defRPr sz="2200">
                <a:latin typeface="Rubik Black"/>
                <a:ea typeface="Rubik Black"/>
                <a:cs typeface="Rubik Black"/>
                <a:sym typeface="Rubik Black"/>
              </a:defRPr>
            </a:lvl3pPr>
            <a:lvl4pPr lvl="3" algn="l">
              <a:lnSpc>
                <a:spcPct val="100000"/>
              </a:lnSpc>
              <a:spcBef>
                <a:spcPts val="0"/>
              </a:spcBef>
              <a:spcAft>
                <a:spcPts val="0"/>
              </a:spcAft>
              <a:buSzPts val="1500"/>
              <a:buNone/>
              <a:defRPr sz="2200">
                <a:latin typeface="Rubik Black"/>
                <a:ea typeface="Rubik Black"/>
                <a:cs typeface="Rubik Black"/>
                <a:sym typeface="Rubik Black"/>
              </a:defRPr>
            </a:lvl4pPr>
            <a:lvl5pPr lvl="4" algn="l">
              <a:lnSpc>
                <a:spcPct val="100000"/>
              </a:lnSpc>
              <a:spcBef>
                <a:spcPts val="0"/>
              </a:spcBef>
              <a:spcAft>
                <a:spcPts val="0"/>
              </a:spcAft>
              <a:buSzPts val="1500"/>
              <a:buNone/>
              <a:defRPr sz="2200">
                <a:latin typeface="Rubik Black"/>
                <a:ea typeface="Rubik Black"/>
                <a:cs typeface="Rubik Black"/>
                <a:sym typeface="Rubik Black"/>
              </a:defRPr>
            </a:lvl5pPr>
            <a:lvl6pPr lvl="5" algn="l">
              <a:lnSpc>
                <a:spcPct val="100000"/>
              </a:lnSpc>
              <a:spcBef>
                <a:spcPts val="0"/>
              </a:spcBef>
              <a:spcAft>
                <a:spcPts val="0"/>
              </a:spcAft>
              <a:buSzPts val="1500"/>
              <a:buNone/>
              <a:defRPr sz="2200">
                <a:latin typeface="Rubik Black"/>
                <a:ea typeface="Rubik Black"/>
                <a:cs typeface="Rubik Black"/>
                <a:sym typeface="Rubik Black"/>
              </a:defRPr>
            </a:lvl6pPr>
            <a:lvl7pPr lvl="6" algn="l">
              <a:lnSpc>
                <a:spcPct val="100000"/>
              </a:lnSpc>
              <a:spcBef>
                <a:spcPts val="0"/>
              </a:spcBef>
              <a:spcAft>
                <a:spcPts val="0"/>
              </a:spcAft>
              <a:buSzPts val="1500"/>
              <a:buNone/>
              <a:defRPr sz="2200">
                <a:latin typeface="Rubik Black"/>
                <a:ea typeface="Rubik Black"/>
                <a:cs typeface="Rubik Black"/>
                <a:sym typeface="Rubik Black"/>
              </a:defRPr>
            </a:lvl7pPr>
            <a:lvl8pPr lvl="7" algn="l">
              <a:lnSpc>
                <a:spcPct val="100000"/>
              </a:lnSpc>
              <a:spcBef>
                <a:spcPts val="0"/>
              </a:spcBef>
              <a:spcAft>
                <a:spcPts val="0"/>
              </a:spcAft>
              <a:buSzPts val="1500"/>
              <a:buNone/>
              <a:defRPr sz="2200">
                <a:latin typeface="Rubik Black"/>
                <a:ea typeface="Rubik Black"/>
                <a:cs typeface="Rubik Black"/>
                <a:sym typeface="Rubik Black"/>
              </a:defRPr>
            </a:lvl8pPr>
            <a:lvl9pPr lvl="8" algn="l">
              <a:lnSpc>
                <a:spcPct val="100000"/>
              </a:lnSpc>
              <a:spcBef>
                <a:spcPts val="0"/>
              </a:spcBef>
              <a:spcAft>
                <a:spcPts val="0"/>
              </a:spcAft>
              <a:buSzPts val="1500"/>
              <a:buNone/>
              <a:defRPr sz="2200">
                <a:latin typeface="Rubik Black"/>
                <a:ea typeface="Rubik Black"/>
                <a:cs typeface="Rubik Black"/>
                <a:sym typeface="Rubik Black"/>
              </a:defRPr>
            </a:lvl9pPr>
          </a:lstStyle>
          <a:p/>
        </p:txBody>
      </p:sp>
      <p:sp>
        <p:nvSpPr>
          <p:cNvPr id="2686" name="Google Shape;2686;p92"/>
          <p:cNvSpPr txBox="1"/>
          <p:nvPr>
            <p:ph idx="6" type="subTitle"/>
          </p:nvPr>
        </p:nvSpPr>
        <p:spPr>
          <a:xfrm>
            <a:off x="5984068" y="3120537"/>
            <a:ext cx="22602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87" name="Google Shape;2687;p9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200"/>
              <a:buFont typeface="Fredoka"/>
              <a:buNone/>
              <a:defRPr sz="3200"/>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8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200"/>
              <a:buFont typeface="Rubik Glitch"/>
              <a:buNone/>
              <a:defRPr b="0" i="0" sz="3200" u="none" cap="none" strike="noStrike">
                <a:solidFill>
                  <a:schemeClr val="dk1"/>
                </a:solidFill>
                <a:latin typeface="Rubik Glitch"/>
                <a:ea typeface="Rubik Glitch"/>
                <a:cs typeface="Rubik Glitch"/>
                <a:sym typeface="Rubik Glitch"/>
              </a:defRPr>
            </a:lvl1pPr>
            <a:lvl2pPr lvl="1"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2pPr>
            <a:lvl3pPr lvl="2"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3pPr>
            <a:lvl4pPr lvl="3"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4pPr>
            <a:lvl5pPr lvl="4"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5pPr>
            <a:lvl6pPr lvl="5"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6pPr>
            <a:lvl7pPr lvl="6"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7pPr>
            <a:lvl8pPr lvl="7"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8pPr>
            <a:lvl9pPr lvl="8" marR="0" rtl="0" algn="ctr">
              <a:lnSpc>
                <a:spcPct val="100000"/>
              </a:lnSpc>
              <a:spcBef>
                <a:spcPts val="0"/>
              </a:spcBef>
              <a:spcAft>
                <a:spcPts val="0"/>
              </a:spcAft>
              <a:buClr>
                <a:schemeClr val="dk1"/>
              </a:buClr>
              <a:buSzPts val="3600"/>
              <a:buFont typeface="Fredoka"/>
              <a:buNone/>
              <a:defRPr b="0" i="0" sz="3600" u="none" cap="none" strike="noStrike">
                <a:solidFill>
                  <a:schemeClr val="dk1"/>
                </a:solidFill>
                <a:latin typeface="Fredoka"/>
                <a:ea typeface="Fredoka"/>
                <a:cs typeface="Fredoka"/>
                <a:sym typeface="Fredoka"/>
              </a:defRPr>
            </a:lvl9pPr>
          </a:lstStyle>
          <a:p/>
        </p:txBody>
      </p:sp>
      <p:sp>
        <p:nvSpPr>
          <p:cNvPr id="7" name="Google Shape;7;p83"/>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1pPr>
            <a:lvl2pPr indent="-323850" lvl="1" marL="9144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2pPr>
            <a:lvl3pPr indent="-323850" lvl="2" marL="13716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3pPr>
            <a:lvl4pPr indent="-323850" lvl="3" marL="18288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4pPr>
            <a:lvl5pPr indent="-323850" lvl="4" marL="22860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5pPr>
            <a:lvl6pPr indent="-323850" lvl="5" marL="27432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6pPr>
            <a:lvl7pPr indent="-323850" lvl="6" marL="32004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7pPr>
            <a:lvl8pPr indent="-323850" lvl="7" marL="36576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8pPr>
            <a:lvl9pPr indent="-323850" lvl="8" marL="4114800" marR="0" rtl="0" algn="l">
              <a:lnSpc>
                <a:spcPct val="100000"/>
              </a:lnSpc>
              <a:spcBef>
                <a:spcPts val="0"/>
              </a:spcBef>
              <a:spcAft>
                <a:spcPts val="0"/>
              </a:spcAft>
              <a:buClr>
                <a:schemeClr val="dk1"/>
              </a:buClr>
              <a:buSzPts val="1500"/>
              <a:buFont typeface="Rubik"/>
              <a:buChar char="■"/>
              <a:defRPr b="0" i="0" sz="15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hyperlink" Target="http://drive.google.com/file/d/1rLRqLIWnx6NM7UEeUqrZf74e7Ey5bmH4/view" TargetMode="External"/><Relationship Id="rId4" Type="http://schemas.openxmlformats.org/officeDocument/2006/relationships/image" Target="../media/image3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hyperlink" Target="http://drive.google.com/file/d/1_SwmKzOI4epin69IJPisoKBEqaVh02SL/view" TargetMode="External"/><Relationship Id="rId4" Type="http://schemas.openxmlformats.org/officeDocument/2006/relationships/image" Target="../media/image3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5" name="Shape 9565"/>
        <p:cNvGrpSpPr/>
        <p:nvPr/>
      </p:nvGrpSpPr>
      <p:grpSpPr>
        <a:xfrm>
          <a:off x="0" y="0"/>
          <a:ext cx="0" cy="0"/>
          <a:chOff x="0" y="0"/>
          <a:chExt cx="0" cy="0"/>
        </a:xfrm>
      </p:grpSpPr>
      <p:sp>
        <p:nvSpPr>
          <p:cNvPr id="9566" name="Google Shape;9566;p1"/>
          <p:cNvSpPr txBox="1"/>
          <p:nvPr>
            <p:ph type="ctrTitle"/>
          </p:nvPr>
        </p:nvSpPr>
        <p:spPr>
          <a:xfrm>
            <a:off x="1388800" y="2679085"/>
            <a:ext cx="6342900" cy="268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b="1" lang="en">
                <a:latin typeface="Audiowide"/>
                <a:ea typeface="Audiowide"/>
                <a:cs typeface="Audiowide"/>
                <a:sym typeface="Audiowide"/>
              </a:rPr>
              <a:t>Guardista</a:t>
            </a:r>
            <a:endParaRPr b="1">
              <a:latin typeface="Audiowide"/>
              <a:ea typeface="Audiowide"/>
              <a:cs typeface="Audiowide"/>
              <a:sym typeface="Audiowide"/>
            </a:endParaRPr>
          </a:p>
        </p:txBody>
      </p:sp>
      <p:pic>
        <p:nvPicPr>
          <p:cNvPr id="9567" name="Google Shape;9567;p1"/>
          <p:cNvPicPr preferRelativeResize="0"/>
          <p:nvPr/>
        </p:nvPicPr>
        <p:blipFill rotWithShape="1">
          <a:blip r:embed="rId3">
            <a:alphaModFix/>
          </a:blip>
          <a:srcRect b="15724" l="-2830" r="2830" t="0"/>
          <a:stretch/>
        </p:blipFill>
        <p:spPr>
          <a:xfrm>
            <a:off x="2651450" y="979825"/>
            <a:ext cx="4266926" cy="2475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8" name="Shape 9668"/>
        <p:cNvGrpSpPr/>
        <p:nvPr/>
      </p:nvGrpSpPr>
      <p:grpSpPr>
        <a:xfrm>
          <a:off x="0" y="0"/>
          <a:ext cx="0" cy="0"/>
          <a:chOff x="0" y="0"/>
          <a:chExt cx="0" cy="0"/>
        </a:xfrm>
      </p:grpSpPr>
      <p:sp>
        <p:nvSpPr>
          <p:cNvPr id="9669" name="Google Shape;9669;p1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Why Binary?</a:t>
            </a:r>
            <a:endParaRPr b="1">
              <a:latin typeface="Audiowide"/>
              <a:ea typeface="Audiowide"/>
              <a:cs typeface="Audiowide"/>
              <a:sym typeface="Audiowide"/>
            </a:endParaRPr>
          </a:p>
        </p:txBody>
      </p:sp>
      <p:sp>
        <p:nvSpPr>
          <p:cNvPr id="9670" name="Google Shape;9670;p10"/>
          <p:cNvSpPr txBox="1"/>
          <p:nvPr>
            <p:ph idx="2" type="subTitle"/>
          </p:nvPr>
        </p:nvSpPr>
        <p:spPr>
          <a:xfrm>
            <a:off x="2772925" y="1487383"/>
            <a:ext cx="5453700" cy="42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a:t>Doesn't depend on code availability</a:t>
            </a:r>
            <a:endParaRPr/>
          </a:p>
        </p:txBody>
      </p:sp>
      <p:sp>
        <p:nvSpPr>
          <p:cNvPr id="9671" name="Google Shape;9671;p10"/>
          <p:cNvSpPr/>
          <p:nvPr/>
        </p:nvSpPr>
        <p:spPr>
          <a:xfrm>
            <a:off x="1692736" y="12491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2" name="Google Shape;9672;p10"/>
          <p:cNvSpPr txBox="1"/>
          <p:nvPr>
            <p:ph idx="2" type="subTitle"/>
          </p:nvPr>
        </p:nvSpPr>
        <p:spPr>
          <a:xfrm>
            <a:off x="2772914" y="2062625"/>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a:t>Programming language independent.</a:t>
            </a:r>
            <a:endParaRPr/>
          </a:p>
        </p:txBody>
      </p:sp>
      <p:sp>
        <p:nvSpPr>
          <p:cNvPr id="9673" name="Google Shape;9673;p10"/>
          <p:cNvSpPr/>
          <p:nvPr/>
        </p:nvSpPr>
        <p:spPr>
          <a:xfrm>
            <a:off x="1692736" y="21635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4" name="Google Shape;9674;p10"/>
          <p:cNvSpPr txBox="1"/>
          <p:nvPr>
            <p:ph idx="2" type="subTitle"/>
          </p:nvPr>
        </p:nvSpPr>
        <p:spPr>
          <a:xfrm>
            <a:off x="2772914" y="3027863"/>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500"/>
              <a:buNone/>
            </a:pPr>
            <a:r>
              <a:rPr lang="en"/>
              <a:t>Less false positives.</a:t>
            </a:r>
            <a:endParaRPr/>
          </a:p>
        </p:txBody>
      </p:sp>
      <p:sp>
        <p:nvSpPr>
          <p:cNvPr id="9675" name="Google Shape;9675;p10"/>
          <p:cNvSpPr/>
          <p:nvPr/>
        </p:nvSpPr>
        <p:spPr>
          <a:xfrm>
            <a:off x="1692736" y="30779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6" name="Google Shape;9676;p10"/>
          <p:cNvSpPr txBox="1"/>
          <p:nvPr>
            <p:ph idx="2" type="subTitle"/>
          </p:nvPr>
        </p:nvSpPr>
        <p:spPr>
          <a:xfrm>
            <a:off x="2768114" y="3844738"/>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a:t>More vulnerability detection.</a:t>
            </a:r>
            <a:endParaRPr/>
          </a:p>
        </p:txBody>
      </p:sp>
      <p:sp>
        <p:nvSpPr>
          <p:cNvPr id="9677" name="Google Shape;9677;p10"/>
          <p:cNvSpPr/>
          <p:nvPr/>
        </p:nvSpPr>
        <p:spPr>
          <a:xfrm>
            <a:off x="1692736" y="39365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8" name="Google Shape;9678;p10"/>
          <p:cNvSpPr/>
          <p:nvPr/>
        </p:nvSpPr>
        <p:spPr>
          <a:xfrm>
            <a:off x="1883800" y="2440649"/>
            <a:ext cx="375105" cy="321265"/>
          </a:xfrm>
          <a:custGeom>
            <a:rect b="b" l="l" r="r" t="t"/>
            <a:pathLst>
              <a:path extrusionOk="0" h="9030" w="13960">
                <a:moveTo>
                  <a:pt x="6111" y="2856"/>
                </a:moveTo>
                <a:lnTo>
                  <a:pt x="6111" y="3477"/>
                </a:lnTo>
                <a:lnTo>
                  <a:pt x="5150" y="3477"/>
                </a:lnTo>
                <a:lnTo>
                  <a:pt x="5150" y="2856"/>
                </a:lnTo>
                <a:close/>
                <a:moveTo>
                  <a:pt x="10144" y="2856"/>
                </a:moveTo>
                <a:lnTo>
                  <a:pt x="10144" y="3477"/>
                </a:lnTo>
                <a:lnTo>
                  <a:pt x="9213" y="3477"/>
                </a:lnTo>
                <a:lnTo>
                  <a:pt x="9213" y="2856"/>
                </a:lnTo>
                <a:close/>
                <a:moveTo>
                  <a:pt x="4746" y="3291"/>
                </a:moveTo>
                <a:lnTo>
                  <a:pt x="4746" y="4035"/>
                </a:lnTo>
                <a:lnTo>
                  <a:pt x="3816" y="4035"/>
                </a:lnTo>
                <a:lnTo>
                  <a:pt x="3816" y="3291"/>
                </a:lnTo>
                <a:close/>
                <a:moveTo>
                  <a:pt x="7445" y="3291"/>
                </a:moveTo>
                <a:lnTo>
                  <a:pt x="7445" y="4035"/>
                </a:lnTo>
                <a:lnTo>
                  <a:pt x="6514" y="4035"/>
                </a:lnTo>
                <a:lnTo>
                  <a:pt x="6514" y="3291"/>
                </a:lnTo>
                <a:close/>
                <a:moveTo>
                  <a:pt x="6111" y="3880"/>
                </a:moveTo>
                <a:lnTo>
                  <a:pt x="6111" y="4252"/>
                </a:lnTo>
                <a:lnTo>
                  <a:pt x="5150" y="4252"/>
                </a:lnTo>
                <a:lnTo>
                  <a:pt x="5150" y="3880"/>
                </a:lnTo>
                <a:close/>
                <a:moveTo>
                  <a:pt x="10144" y="3880"/>
                </a:moveTo>
                <a:lnTo>
                  <a:pt x="10144" y="4252"/>
                </a:lnTo>
                <a:lnTo>
                  <a:pt x="9213" y="4252"/>
                </a:lnTo>
                <a:lnTo>
                  <a:pt x="9213" y="3880"/>
                </a:lnTo>
                <a:close/>
                <a:moveTo>
                  <a:pt x="4746" y="4469"/>
                </a:moveTo>
                <a:lnTo>
                  <a:pt x="4746" y="4810"/>
                </a:lnTo>
                <a:lnTo>
                  <a:pt x="3816" y="4810"/>
                </a:lnTo>
                <a:lnTo>
                  <a:pt x="3816" y="4469"/>
                </a:lnTo>
                <a:close/>
                <a:moveTo>
                  <a:pt x="7445" y="4469"/>
                </a:moveTo>
                <a:lnTo>
                  <a:pt x="7445" y="4810"/>
                </a:lnTo>
                <a:lnTo>
                  <a:pt x="6514" y="4810"/>
                </a:lnTo>
                <a:lnTo>
                  <a:pt x="6514" y="4469"/>
                </a:lnTo>
                <a:close/>
                <a:moveTo>
                  <a:pt x="8810" y="4066"/>
                </a:moveTo>
                <a:lnTo>
                  <a:pt x="8810" y="5121"/>
                </a:lnTo>
                <a:lnTo>
                  <a:pt x="7848" y="5121"/>
                </a:lnTo>
                <a:lnTo>
                  <a:pt x="7848" y="4066"/>
                </a:lnTo>
                <a:close/>
                <a:moveTo>
                  <a:pt x="8810" y="5524"/>
                </a:moveTo>
                <a:lnTo>
                  <a:pt x="8810" y="5896"/>
                </a:lnTo>
                <a:lnTo>
                  <a:pt x="7848" y="5896"/>
                </a:lnTo>
                <a:lnTo>
                  <a:pt x="7848" y="5524"/>
                </a:lnTo>
                <a:close/>
                <a:moveTo>
                  <a:pt x="4746" y="5214"/>
                </a:moveTo>
                <a:lnTo>
                  <a:pt x="4746" y="7664"/>
                </a:lnTo>
                <a:lnTo>
                  <a:pt x="3816" y="7664"/>
                </a:lnTo>
                <a:lnTo>
                  <a:pt x="3785" y="5214"/>
                </a:lnTo>
                <a:close/>
                <a:moveTo>
                  <a:pt x="6080" y="4655"/>
                </a:moveTo>
                <a:lnTo>
                  <a:pt x="6080" y="7664"/>
                </a:lnTo>
                <a:lnTo>
                  <a:pt x="5150" y="7664"/>
                </a:lnTo>
                <a:lnTo>
                  <a:pt x="5150" y="4655"/>
                </a:lnTo>
                <a:close/>
                <a:moveTo>
                  <a:pt x="7445" y="5214"/>
                </a:moveTo>
                <a:lnTo>
                  <a:pt x="7445" y="7664"/>
                </a:lnTo>
                <a:lnTo>
                  <a:pt x="6514" y="7664"/>
                </a:lnTo>
                <a:lnTo>
                  <a:pt x="6514" y="5214"/>
                </a:lnTo>
                <a:close/>
                <a:moveTo>
                  <a:pt x="8810" y="6299"/>
                </a:moveTo>
                <a:lnTo>
                  <a:pt x="8810" y="7664"/>
                </a:lnTo>
                <a:lnTo>
                  <a:pt x="7848" y="7664"/>
                </a:lnTo>
                <a:lnTo>
                  <a:pt x="7848" y="6299"/>
                </a:lnTo>
                <a:close/>
                <a:moveTo>
                  <a:pt x="10144" y="4655"/>
                </a:moveTo>
                <a:lnTo>
                  <a:pt x="10144" y="7664"/>
                </a:lnTo>
                <a:lnTo>
                  <a:pt x="9182" y="7664"/>
                </a:lnTo>
                <a:lnTo>
                  <a:pt x="9182" y="4655"/>
                </a:lnTo>
                <a:close/>
                <a:moveTo>
                  <a:pt x="11819" y="1274"/>
                </a:moveTo>
                <a:lnTo>
                  <a:pt x="11819" y="7664"/>
                </a:lnTo>
                <a:lnTo>
                  <a:pt x="10547" y="7664"/>
                </a:lnTo>
                <a:lnTo>
                  <a:pt x="10547" y="2856"/>
                </a:lnTo>
                <a:cubicBezTo>
                  <a:pt x="10547" y="2639"/>
                  <a:pt x="10392" y="2453"/>
                  <a:pt x="10175" y="2453"/>
                </a:cubicBezTo>
                <a:lnTo>
                  <a:pt x="9182" y="2453"/>
                </a:lnTo>
                <a:cubicBezTo>
                  <a:pt x="8965" y="2453"/>
                  <a:pt x="8810" y="2639"/>
                  <a:pt x="8810" y="2856"/>
                </a:cubicBezTo>
                <a:lnTo>
                  <a:pt x="8810" y="3663"/>
                </a:lnTo>
                <a:lnTo>
                  <a:pt x="7848" y="3663"/>
                </a:lnTo>
                <a:lnTo>
                  <a:pt x="7848" y="3260"/>
                </a:lnTo>
                <a:cubicBezTo>
                  <a:pt x="7848" y="3042"/>
                  <a:pt x="7693" y="2887"/>
                  <a:pt x="7476" y="2887"/>
                </a:cubicBezTo>
                <a:lnTo>
                  <a:pt x="6514" y="2887"/>
                </a:lnTo>
                <a:lnTo>
                  <a:pt x="6514" y="2856"/>
                </a:lnTo>
                <a:cubicBezTo>
                  <a:pt x="6514" y="2639"/>
                  <a:pt x="6328" y="2453"/>
                  <a:pt x="6111" y="2453"/>
                </a:cubicBezTo>
                <a:lnTo>
                  <a:pt x="5150" y="2453"/>
                </a:lnTo>
                <a:cubicBezTo>
                  <a:pt x="4932" y="2453"/>
                  <a:pt x="4777" y="2639"/>
                  <a:pt x="4777" y="2856"/>
                </a:cubicBezTo>
                <a:lnTo>
                  <a:pt x="4777" y="2887"/>
                </a:lnTo>
                <a:lnTo>
                  <a:pt x="3816" y="2887"/>
                </a:lnTo>
                <a:cubicBezTo>
                  <a:pt x="3599" y="2887"/>
                  <a:pt x="3413" y="3042"/>
                  <a:pt x="3413" y="3260"/>
                </a:cubicBezTo>
                <a:lnTo>
                  <a:pt x="3413" y="7664"/>
                </a:lnTo>
                <a:lnTo>
                  <a:pt x="2141" y="7664"/>
                </a:lnTo>
                <a:lnTo>
                  <a:pt x="2141" y="1274"/>
                </a:lnTo>
                <a:close/>
                <a:moveTo>
                  <a:pt x="5584" y="8067"/>
                </a:moveTo>
                <a:lnTo>
                  <a:pt x="5584" y="8595"/>
                </a:lnTo>
                <a:lnTo>
                  <a:pt x="590" y="8595"/>
                </a:lnTo>
                <a:cubicBezTo>
                  <a:pt x="497" y="8595"/>
                  <a:pt x="404" y="8502"/>
                  <a:pt x="404" y="8409"/>
                </a:cubicBezTo>
                <a:lnTo>
                  <a:pt x="404" y="8067"/>
                </a:lnTo>
                <a:close/>
                <a:moveTo>
                  <a:pt x="7941" y="8067"/>
                </a:moveTo>
                <a:lnTo>
                  <a:pt x="7972" y="8595"/>
                </a:lnTo>
                <a:lnTo>
                  <a:pt x="5987" y="8595"/>
                </a:lnTo>
                <a:lnTo>
                  <a:pt x="5987" y="8067"/>
                </a:lnTo>
                <a:close/>
                <a:moveTo>
                  <a:pt x="12455" y="1"/>
                </a:moveTo>
                <a:cubicBezTo>
                  <a:pt x="12440" y="1"/>
                  <a:pt x="12424" y="1"/>
                  <a:pt x="12408" y="3"/>
                </a:cubicBezTo>
                <a:lnTo>
                  <a:pt x="1551" y="3"/>
                </a:lnTo>
                <a:cubicBezTo>
                  <a:pt x="1179" y="3"/>
                  <a:pt x="869" y="313"/>
                  <a:pt x="869" y="685"/>
                </a:cubicBezTo>
                <a:lnTo>
                  <a:pt x="869" y="1616"/>
                </a:lnTo>
                <a:cubicBezTo>
                  <a:pt x="822" y="1740"/>
                  <a:pt x="939" y="1802"/>
                  <a:pt x="1055" y="1802"/>
                </a:cubicBezTo>
                <a:cubicBezTo>
                  <a:pt x="1171" y="1802"/>
                  <a:pt x="1288" y="1740"/>
                  <a:pt x="1241" y="1616"/>
                </a:cubicBezTo>
                <a:lnTo>
                  <a:pt x="1241" y="685"/>
                </a:lnTo>
                <a:cubicBezTo>
                  <a:pt x="1241" y="530"/>
                  <a:pt x="1365" y="406"/>
                  <a:pt x="1551" y="406"/>
                </a:cubicBezTo>
                <a:lnTo>
                  <a:pt x="12377" y="406"/>
                </a:lnTo>
                <a:cubicBezTo>
                  <a:pt x="12532" y="406"/>
                  <a:pt x="12656" y="530"/>
                  <a:pt x="12656" y="685"/>
                </a:cubicBezTo>
                <a:lnTo>
                  <a:pt x="12656" y="7664"/>
                </a:lnTo>
                <a:lnTo>
                  <a:pt x="12222" y="7664"/>
                </a:lnTo>
                <a:lnTo>
                  <a:pt x="12222" y="1274"/>
                </a:lnTo>
                <a:cubicBezTo>
                  <a:pt x="12222" y="1057"/>
                  <a:pt x="12036" y="871"/>
                  <a:pt x="11788" y="840"/>
                </a:cubicBezTo>
                <a:lnTo>
                  <a:pt x="2172" y="840"/>
                </a:lnTo>
                <a:cubicBezTo>
                  <a:pt x="1924" y="840"/>
                  <a:pt x="1738" y="1057"/>
                  <a:pt x="1738" y="1274"/>
                </a:cubicBezTo>
                <a:lnTo>
                  <a:pt x="1738" y="7664"/>
                </a:lnTo>
                <a:lnTo>
                  <a:pt x="1272" y="7664"/>
                </a:lnTo>
                <a:lnTo>
                  <a:pt x="1272" y="2422"/>
                </a:lnTo>
                <a:cubicBezTo>
                  <a:pt x="1303" y="2298"/>
                  <a:pt x="1179" y="2236"/>
                  <a:pt x="1059" y="2236"/>
                </a:cubicBezTo>
                <a:cubicBezTo>
                  <a:pt x="939" y="2236"/>
                  <a:pt x="822" y="2298"/>
                  <a:pt x="869" y="2422"/>
                </a:cubicBezTo>
                <a:lnTo>
                  <a:pt x="869" y="7664"/>
                </a:lnTo>
                <a:lnTo>
                  <a:pt x="404" y="7664"/>
                </a:lnTo>
                <a:cubicBezTo>
                  <a:pt x="187" y="7664"/>
                  <a:pt x="0" y="7850"/>
                  <a:pt x="0" y="8067"/>
                </a:cubicBezTo>
                <a:lnTo>
                  <a:pt x="0" y="8409"/>
                </a:lnTo>
                <a:cubicBezTo>
                  <a:pt x="0" y="8750"/>
                  <a:pt x="280" y="9029"/>
                  <a:pt x="621" y="9029"/>
                </a:cubicBezTo>
                <a:lnTo>
                  <a:pt x="11571" y="9029"/>
                </a:lnTo>
                <a:cubicBezTo>
                  <a:pt x="11695" y="9029"/>
                  <a:pt x="11788" y="8936"/>
                  <a:pt x="11788" y="8812"/>
                </a:cubicBezTo>
                <a:cubicBezTo>
                  <a:pt x="11788" y="8688"/>
                  <a:pt x="11695" y="8595"/>
                  <a:pt x="11571" y="8595"/>
                </a:cubicBezTo>
                <a:lnTo>
                  <a:pt x="8376" y="8595"/>
                </a:lnTo>
                <a:lnTo>
                  <a:pt x="8376" y="8067"/>
                </a:lnTo>
                <a:lnTo>
                  <a:pt x="13556" y="8067"/>
                </a:lnTo>
                <a:lnTo>
                  <a:pt x="13556" y="8409"/>
                </a:lnTo>
                <a:cubicBezTo>
                  <a:pt x="13556" y="8502"/>
                  <a:pt x="13463" y="8595"/>
                  <a:pt x="13339" y="8595"/>
                </a:cubicBezTo>
                <a:lnTo>
                  <a:pt x="12377" y="8595"/>
                </a:lnTo>
                <a:cubicBezTo>
                  <a:pt x="12284" y="8595"/>
                  <a:pt x="12191" y="8688"/>
                  <a:pt x="12191" y="8812"/>
                </a:cubicBezTo>
                <a:cubicBezTo>
                  <a:pt x="12191" y="8905"/>
                  <a:pt x="12284" y="8998"/>
                  <a:pt x="12377" y="8998"/>
                </a:cubicBezTo>
                <a:lnTo>
                  <a:pt x="13339" y="8998"/>
                </a:lnTo>
                <a:cubicBezTo>
                  <a:pt x="13680" y="8998"/>
                  <a:pt x="13959" y="8719"/>
                  <a:pt x="13959" y="8409"/>
                </a:cubicBezTo>
                <a:lnTo>
                  <a:pt x="13959" y="8036"/>
                </a:lnTo>
                <a:cubicBezTo>
                  <a:pt x="13959" y="7819"/>
                  <a:pt x="13773" y="7664"/>
                  <a:pt x="13556" y="7664"/>
                </a:cubicBezTo>
                <a:lnTo>
                  <a:pt x="13091" y="7664"/>
                </a:lnTo>
                <a:lnTo>
                  <a:pt x="13091" y="685"/>
                </a:lnTo>
                <a:cubicBezTo>
                  <a:pt x="13091" y="329"/>
                  <a:pt x="12806" y="1"/>
                  <a:pt x="124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79" name="Google Shape;9679;p10"/>
          <p:cNvGrpSpPr/>
          <p:nvPr/>
        </p:nvGrpSpPr>
        <p:grpSpPr>
          <a:xfrm>
            <a:off x="1924536" y="3269567"/>
            <a:ext cx="344065" cy="425415"/>
            <a:chOff x="4149138" y="4121151"/>
            <a:chExt cx="344065" cy="368644"/>
          </a:xfrm>
        </p:grpSpPr>
        <p:sp>
          <p:nvSpPr>
            <p:cNvPr id="9680" name="Google Shape;9680;p10"/>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1" name="Google Shape;9681;p10"/>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2" name="Google Shape;9682;p10"/>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3" name="Google Shape;9683;p10"/>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4" name="Google Shape;9684;p10"/>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5" name="Google Shape;9685;p10"/>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6" name="Google Shape;9686;p10"/>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7" name="Google Shape;9687;p10"/>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8" name="Google Shape;9688;p10"/>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9" name="Google Shape;9689;p10"/>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0" name="Google Shape;9690;p10"/>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1" name="Google Shape;9691;p10"/>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2" name="Google Shape;9692;p10"/>
          <p:cNvGrpSpPr/>
          <p:nvPr/>
        </p:nvGrpSpPr>
        <p:grpSpPr>
          <a:xfrm>
            <a:off x="1909059" y="4153459"/>
            <a:ext cx="374709" cy="368659"/>
            <a:chOff x="1421638" y="4125629"/>
            <a:chExt cx="374709" cy="297810"/>
          </a:xfrm>
        </p:grpSpPr>
        <p:sp>
          <p:nvSpPr>
            <p:cNvPr id="9693" name="Google Shape;9693;p10"/>
            <p:cNvSpPr/>
            <p:nvPr/>
          </p:nvSpPr>
          <p:spPr>
            <a:xfrm>
              <a:off x="1421638" y="41897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4" name="Google Shape;9694;p10"/>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5" name="Google Shape;9695;p10"/>
          <p:cNvGrpSpPr/>
          <p:nvPr/>
        </p:nvGrpSpPr>
        <p:grpSpPr>
          <a:xfrm>
            <a:off x="1821589" y="1439644"/>
            <a:ext cx="499533" cy="425414"/>
            <a:chOff x="7009649" y="1541981"/>
            <a:chExt cx="524940" cy="320655"/>
          </a:xfrm>
        </p:grpSpPr>
        <p:sp>
          <p:nvSpPr>
            <p:cNvPr id="9696" name="Google Shape;9696;p1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7" name="Google Shape;9697;p1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8" name="Google Shape;9698;p1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9" name="Google Shape;9699;p1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0" name="Google Shape;9700;p1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1" name="Google Shape;9701;p1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2" name="Google Shape;9702;p1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3" name="Google Shape;9703;p1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04" name="Google Shape;9704;p10"/>
          <p:cNvSpPr txBox="1"/>
          <p:nvPr>
            <p:ph idx="4294967295" type="title"/>
          </p:nvPr>
        </p:nvSpPr>
        <p:spPr>
          <a:xfrm rot="1458682">
            <a:off x="5730873" y="1451908"/>
            <a:ext cx="3776823" cy="77593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sz="2200">
                <a:solidFill>
                  <a:srgbClr val="3FE6FF"/>
                </a:solidFill>
                <a:latin typeface="Audiowide"/>
                <a:ea typeface="Audiowide"/>
                <a:cs typeface="Audiowide"/>
                <a:sym typeface="Audiowide"/>
              </a:rPr>
              <a:t>No Source Code?</a:t>
            </a:r>
            <a:br>
              <a:rPr b="1" lang="en" sz="2200">
                <a:solidFill>
                  <a:srgbClr val="3FE6FF"/>
                </a:solidFill>
                <a:latin typeface="Audiowide"/>
                <a:ea typeface="Audiowide"/>
                <a:cs typeface="Audiowide"/>
                <a:sym typeface="Audiowide"/>
              </a:rPr>
            </a:br>
            <a:r>
              <a:rPr b="1" lang="en" sz="2200">
                <a:solidFill>
                  <a:srgbClr val="3FE6FF"/>
                </a:solidFill>
                <a:latin typeface="Audiowide"/>
                <a:ea typeface="Audiowide"/>
                <a:cs typeface="Audiowide"/>
                <a:sym typeface="Audiowide"/>
              </a:rPr>
              <a:t>No Problem !</a:t>
            </a:r>
            <a:endParaRPr b="1" sz="2200">
              <a:solidFill>
                <a:srgbClr val="3FE6FF"/>
              </a:solidFill>
              <a:latin typeface="Audiowide"/>
              <a:ea typeface="Audiowide"/>
              <a:cs typeface="Audiowide"/>
              <a:sym typeface="Audiowide"/>
            </a:endParaRPr>
          </a:p>
        </p:txBody>
      </p:sp>
      <p:sp>
        <p:nvSpPr>
          <p:cNvPr id="9705" name="Google Shape;9705;p10"/>
          <p:cNvSpPr txBox="1"/>
          <p:nvPr>
            <p:ph idx="4294967295" type="title"/>
          </p:nvPr>
        </p:nvSpPr>
        <p:spPr>
          <a:xfrm rot="1458682">
            <a:off x="5664398" y="2534508"/>
            <a:ext cx="3776823" cy="77593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sz="2200">
                <a:solidFill>
                  <a:srgbClr val="3FE6FF"/>
                </a:solidFill>
                <a:latin typeface="Audiowide"/>
                <a:ea typeface="Audiowide"/>
                <a:cs typeface="Audiowide"/>
                <a:sym typeface="Audiowide"/>
              </a:rPr>
              <a:t>Support My New Language !!!</a:t>
            </a:r>
            <a:endParaRPr b="1" sz="2200">
              <a:solidFill>
                <a:srgbClr val="3FE6FF"/>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0"/>
                                        </p:tgtEl>
                                        <p:attrNameLst>
                                          <p:attrName>style.visibility</p:attrName>
                                        </p:attrNameLst>
                                      </p:cBhvr>
                                      <p:to>
                                        <p:strVal val="visible"/>
                                      </p:to>
                                    </p:set>
                                    <p:animEffect filter="fade" transition="in">
                                      <p:cBhvr>
                                        <p:cTn dur="1000"/>
                                        <p:tgtEl>
                                          <p:spTgt spid="9670"/>
                                        </p:tgtEl>
                                      </p:cBhvr>
                                    </p:animEffect>
                                  </p:childTnLst>
                                </p:cTn>
                              </p:par>
                              <p:par>
                                <p:cTn fill="hold" nodeType="withEffect" presetClass="entr" presetID="10" presetSubtype="0">
                                  <p:stCondLst>
                                    <p:cond delay="0"/>
                                  </p:stCondLst>
                                  <p:childTnLst>
                                    <p:set>
                                      <p:cBhvr>
                                        <p:cTn dur="1" fill="hold">
                                          <p:stCondLst>
                                            <p:cond delay="0"/>
                                          </p:stCondLst>
                                        </p:cTn>
                                        <p:tgtEl>
                                          <p:spTgt spid="9671"/>
                                        </p:tgtEl>
                                        <p:attrNameLst>
                                          <p:attrName>style.visibility</p:attrName>
                                        </p:attrNameLst>
                                      </p:cBhvr>
                                      <p:to>
                                        <p:strVal val="visible"/>
                                      </p:to>
                                    </p:set>
                                    <p:animEffect filter="fade" transition="in">
                                      <p:cBhvr>
                                        <p:cTn dur="1000"/>
                                        <p:tgtEl>
                                          <p:spTgt spid="9671"/>
                                        </p:tgtEl>
                                      </p:cBhvr>
                                    </p:animEffect>
                                  </p:childTnLst>
                                </p:cTn>
                              </p:par>
                              <p:par>
                                <p:cTn fill="hold" nodeType="withEffect" presetClass="entr" presetID="10" presetSubtype="0">
                                  <p:stCondLst>
                                    <p:cond delay="0"/>
                                  </p:stCondLst>
                                  <p:childTnLst>
                                    <p:set>
                                      <p:cBhvr>
                                        <p:cTn dur="1" fill="hold">
                                          <p:stCondLst>
                                            <p:cond delay="0"/>
                                          </p:stCondLst>
                                        </p:cTn>
                                        <p:tgtEl>
                                          <p:spTgt spid="9695"/>
                                        </p:tgtEl>
                                        <p:attrNameLst>
                                          <p:attrName>style.visibility</p:attrName>
                                        </p:attrNameLst>
                                      </p:cBhvr>
                                      <p:to>
                                        <p:strVal val="visible"/>
                                      </p:to>
                                    </p:set>
                                    <p:animEffect filter="fade" transition="in">
                                      <p:cBhvr>
                                        <p:cTn dur="1000"/>
                                        <p:tgtEl>
                                          <p:spTgt spid="9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4"/>
                                        </p:tgtEl>
                                        <p:attrNameLst>
                                          <p:attrName>style.visibility</p:attrName>
                                        </p:attrNameLst>
                                      </p:cBhvr>
                                      <p:to>
                                        <p:strVal val="visible"/>
                                      </p:to>
                                    </p:set>
                                    <p:animEffect filter="fade" transition="in">
                                      <p:cBhvr>
                                        <p:cTn dur="1000"/>
                                        <p:tgtEl>
                                          <p:spTgt spid="9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2"/>
                                        </p:tgtEl>
                                        <p:attrNameLst>
                                          <p:attrName>style.visibility</p:attrName>
                                        </p:attrNameLst>
                                      </p:cBhvr>
                                      <p:to>
                                        <p:strVal val="visible"/>
                                      </p:to>
                                    </p:set>
                                    <p:animEffect filter="fade" transition="in">
                                      <p:cBhvr>
                                        <p:cTn dur="1000"/>
                                        <p:tgtEl>
                                          <p:spTgt spid="9672"/>
                                        </p:tgtEl>
                                      </p:cBhvr>
                                    </p:animEffect>
                                  </p:childTnLst>
                                </p:cTn>
                              </p:par>
                              <p:par>
                                <p:cTn fill="hold" nodeType="withEffect" presetClass="entr" presetID="10" presetSubtype="0">
                                  <p:stCondLst>
                                    <p:cond delay="0"/>
                                  </p:stCondLst>
                                  <p:childTnLst>
                                    <p:set>
                                      <p:cBhvr>
                                        <p:cTn dur="1" fill="hold">
                                          <p:stCondLst>
                                            <p:cond delay="0"/>
                                          </p:stCondLst>
                                        </p:cTn>
                                        <p:tgtEl>
                                          <p:spTgt spid="9673"/>
                                        </p:tgtEl>
                                        <p:attrNameLst>
                                          <p:attrName>style.visibility</p:attrName>
                                        </p:attrNameLst>
                                      </p:cBhvr>
                                      <p:to>
                                        <p:strVal val="visible"/>
                                      </p:to>
                                    </p:set>
                                    <p:animEffect filter="fade" transition="in">
                                      <p:cBhvr>
                                        <p:cTn dur="1000"/>
                                        <p:tgtEl>
                                          <p:spTgt spid="9673"/>
                                        </p:tgtEl>
                                      </p:cBhvr>
                                    </p:animEffect>
                                  </p:childTnLst>
                                </p:cTn>
                              </p:par>
                              <p:par>
                                <p:cTn fill="hold" nodeType="withEffect" presetClass="entr" presetID="10" presetSubtype="0">
                                  <p:stCondLst>
                                    <p:cond delay="0"/>
                                  </p:stCondLst>
                                  <p:childTnLst>
                                    <p:set>
                                      <p:cBhvr>
                                        <p:cTn dur="1" fill="hold">
                                          <p:stCondLst>
                                            <p:cond delay="0"/>
                                          </p:stCondLst>
                                        </p:cTn>
                                        <p:tgtEl>
                                          <p:spTgt spid="9678"/>
                                        </p:tgtEl>
                                        <p:attrNameLst>
                                          <p:attrName>style.visibility</p:attrName>
                                        </p:attrNameLst>
                                      </p:cBhvr>
                                      <p:to>
                                        <p:strVal val="visible"/>
                                      </p:to>
                                    </p:set>
                                    <p:animEffect filter="fade" transition="in">
                                      <p:cBhvr>
                                        <p:cTn dur="1000"/>
                                        <p:tgtEl>
                                          <p:spTgt spid="9678"/>
                                        </p:tgtEl>
                                      </p:cBhvr>
                                    </p:animEffect>
                                  </p:childTnLst>
                                </p:cTn>
                              </p:par>
                              <p:par>
                                <p:cTn fill="hold" nodeType="withEffect" presetClass="exit" presetID="10" presetSubtype="0">
                                  <p:stCondLst>
                                    <p:cond delay="0"/>
                                  </p:stCondLst>
                                  <p:childTnLst>
                                    <p:animEffect filter="fade" transition="out">
                                      <p:cBhvr>
                                        <p:cTn dur="1000"/>
                                        <p:tgtEl>
                                          <p:spTgt spid="9704"/>
                                        </p:tgtEl>
                                      </p:cBhvr>
                                    </p:animEffect>
                                    <p:set>
                                      <p:cBhvr>
                                        <p:cTn dur="1" fill="hold">
                                          <p:stCondLst>
                                            <p:cond delay="1000"/>
                                          </p:stCondLst>
                                        </p:cTn>
                                        <p:tgtEl>
                                          <p:spTgt spid="97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5"/>
                                        </p:tgtEl>
                                        <p:attrNameLst>
                                          <p:attrName>style.visibility</p:attrName>
                                        </p:attrNameLst>
                                      </p:cBhvr>
                                      <p:to>
                                        <p:strVal val="visible"/>
                                      </p:to>
                                    </p:set>
                                    <p:animEffect filter="fade" transition="in">
                                      <p:cBhvr>
                                        <p:cTn dur="1000"/>
                                        <p:tgtEl>
                                          <p:spTgt spid="9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4"/>
                                        </p:tgtEl>
                                        <p:attrNameLst>
                                          <p:attrName>style.visibility</p:attrName>
                                        </p:attrNameLst>
                                      </p:cBhvr>
                                      <p:to>
                                        <p:strVal val="visible"/>
                                      </p:to>
                                    </p:set>
                                    <p:animEffect filter="fade" transition="in">
                                      <p:cBhvr>
                                        <p:cTn dur="1000"/>
                                        <p:tgtEl>
                                          <p:spTgt spid="9674"/>
                                        </p:tgtEl>
                                      </p:cBhvr>
                                    </p:animEffect>
                                  </p:childTnLst>
                                </p:cTn>
                              </p:par>
                              <p:par>
                                <p:cTn fill="hold" nodeType="withEffect" presetClass="entr" presetID="10" presetSubtype="0">
                                  <p:stCondLst>
                                    <p:cond delay="0"/>
                                  </p:stCondLst>
                                  <p:childTnLst>
                                    <p:set>
                                      <p:cBhvr>
                                        <p:cTn dur="1" fill="hold">
                                          <p:stCondLst>
                                            <p:cond delay="0"/>
                                          </p:stCondLst>
                                        </p:cTn>
                                        <p:tgtEl>
                                          <p:spTgt spid="9675"/>
                                        </p:tgtEl>
                                        <p:attrNameLst>
                                          <p:attrName>style.visibility</p:attrName>
                                        </p:attrNameLst>
                                      </p:cBhvr>
                                      <p:to>
                                        <p:strVal val="visible"/>
                                      </p:to>
                                    </p:set>
                                    <p:animEffect filter="fade" transition="in">
                                      <p:cBhvr>
                                        <p:cTn dur="1000"/>
                                        <p:tgtEl>
                                          <p:spTgt spid="9675"/>
                                        </p:tgtEl>
                                      </p:cBhvr>
                                    </p:animEffect>
                                  </p:childTnLst>
                                </p:cTn>
                              </p:par>
                              <p:par>
                                <p:cTn fill="hold" nodeType="withEffect" presetClass="entr" presetID="10" presetSubtype="0">
                                  <p:stCondLst>
                                    <p:cond delay="0"/>
                                  </p:stCondLst>
                                  <p:childTnLst>
                                    <p:set>
                                      <p:cBhvr>
                                        <p:cTn dur="1" fill="hold">
                                          <p:stCondLst>
                                            <p:cond delay="0"/>
                                          </p:stCondLst>
                                        </p:cTn>
                                        <p:tgtEl>
                                          <p:spTgt spid="9679"/>
                                        </p:tgtEl>
                                        <p:attrNameLst>
                                          <p:attrName>style.visibility</p:attrName>
                                        </p:attrNameLst>
                                      </p:cBhvr>
                                      <p:to>
                                        <p:strVal val="visible"/>
                                      </p:to>
                                    </p:set>
                                    <p:animEffect filter="fade" transition="in">
                                      <p:cBhvr>
                                        <p:cTn dur="1000"/>
                                        <p:tgtEl>
                                          <p:spTgt spid="9679"/>
                                        </p:tgtEl>
                                      </p:cBhvr>
                                    </p:animEffect>
                                  </p:childTnLst>
                                </p:cTn>
                              </p:par>
                              <p:par>
                                <p:cTn fill="hold" nodeType="withEffect" presetClass="exit" presetID="10" presetSubtype="0">
                                  <p:stCondLst>
                                    <p:cond delay="0"/>
                                  </p:stCondLst>
                                  <p:childTnLst>
                                    <p:animEffect filter="fade" transition="out">
                                      <p:cBhvr>
                                        <p:cTn dur="1000"/>
                                        <p:tgtEl>
                                          <p:spTgt spid="9705"/>
                                        </p:tgtEl>
                                      </p:cBhvr>
                                    </p:animEffect>
                                    <p:set>
                                      <p:cBhvr>
                                        <p:cTn dur="1" fill="hold">
                                          <p:stCondLst>
                                            <p:cond delay="1000"/>
                                          </p:stCondLst>
                                        </p:cTn>
                                        <p:tgtEl>
                                          <p:spTgt spid="97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6"/>
                                        </p:tgtEl>
                                        <p:attrNameLst>
                                          <p:attrName>style.visibility</p:attrName>
                                        </p:attrNameLst>
                                      </p:cBhvr>
                                      <p:to>
                                        <p:strVal val="visible"/>
                                      </p:to>
                                    </p:set>
                                    <p:animEffect filter="fade" transition="in">
                                      <p:cBhvr>
                                        <p:cTn dur="1000"/>
                                        <p:tgtEl>
                                          <p:spTgt spid="9676"/>
                                        </p:tgtEl>
                                      </p:cBhvr>
                                    </p:animEffect>
                                  </p:childTnLst>
                                </p:cTn>
                              </p:par>
                              <p:par>
                                <p:cTn fill="hold" nodeType="withEffect" presetClass="entr" presetID="10" presetSubtype="0">
                                  <p:stCondLst>
                                    <p:cond delay="0"/>
                                  </p:stCondLst>
                                  <p:childTnLst>
                                    <p:set>
                                      <p:cBhvr>
                                        <p:cTn dur="1" fill="hold">
                                          <p:stCondLst>
                                            <p:cond delay="0"/>
                                          </p:stCondLst>
                                        </p:cTn>
                                        <p:tgtEl>
                                          <p:spTgt spid="9677"/>
                                        </p:tgtEl>
                                        <p:attrNameLst>
                                          <p:attrName>style.visibility</p:attrName>
                                        </p:attrNameLst>
                                      </p:cBhvr>
                                      <p:to>
                                        <p:strVal val="visible"/>
                                      </p:to>
                                    </p:set>
                                    <p:animEffect filter="fade" transition="in">
                                      <p:cBhvr>
                                        <p:cTn dur="1000"/>
                                        <p:tgtEl>
                                          <p:spTgt spid="9677"/>
                                        </p:tgtEl>
                                      </p:cBhvr>
                                    </p:animEffect>
                                  </p:childTnLst>
                                </p:cTn>
                              </p:par>
                              <p:par>
                                <p:cTn fill="hold" nodeType="withEffect" presetClass="entr" presetID="10" presetSubtype="0">
                                  <p:stCondLst>
                                    <p:cond delay="0"/>
                                  </p:stCondLst>
                                  <p:childTnLst>
                                    <p:set>
                                      <p:cBhvr>
                                        <p:cTn dur="1" fill="hold">
                                          <p:stCondLst>
                                            <p:cond delay="0"/>
                                          </p:stCondLst>
                                        </p:cTn>
                                        <p:tgtEl>
                                          <p:spTgt spid="9692"/>
                                        </p:tgtEl>
                                        <p:attrNameLst>
                                          <p:attrName>style.visibility</p:attrName>
                                        </p:attrNameLst>
                                      </p:cBhvr>
                                      <p:to>
                                        <p:strVal val="visible"/>
                                      </p:to>
                                    </p:set>
                                    <p:animEffect filter="fade" transition="in">
                                      <p:cBhvr>
                                        <p:cTn dur="1000"/>
                                        <p:tgtEl>
                                          <p:spTgt spid="9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5"/>
                                        </p:tgtEl>
                                        <p:attrNameLst>
                                          <p:attrName>style.visibility</p:attrName>
                                        </p:attrNameLst>
                                      </p:cBhvr>
                                      <p:to>
                                        <p:strVal val="visible"/>
                                      </p:to>
                                    </p:set>
                                    <p:animEffect filter="fade" transition="in">
                                      <p:cBhvr>
                                        <p:cTn dur="1000"/>
                                        <p:tgtEl>
                                          <p:spTgt spid="9705"/>
                                        </p:tgtEl>
                                      </p:cBhvr>
                                    </p:animEffect>
                                  </p:childTnLst>
                                </p:cTn>
                              </p:par>
                              <p:par>
                                <p:cTn fill="hold" nodeType="withEffect" presetClass="exit" presetID="10" presetSubtype="0">
                                  <p:stCondLst>
                                    <p:cond delay="0"/>
                                  </p:stCondLst>
                                  <p:childTnLst>
                                    <p:animEffect filter="fade" transition="out">
                                      <p:cBhvr>
                                        <p:cTn dur="1000"/>
                                        <p:tgtEl>
                                          <p:spTgt spid="9704"/>
                                        </p:tgtEl>
                                      </p:cBhvr>
                                    </p:animEffect>
                                    <p:set>
                                      <p:cBhvr>
                                        <p:cTn dur="1" fill="hold">
                                          <p:stCondLst>
                                            <p:cond delay="1000"/>
                                          </p:stCondLst>
                                        </p:cTn>
                                        <p:tgtEl>
                                          <p:spTgt spid="97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9" name="Shape 9709"/>
        <p:cNvGrpSpPr/>
        <p:nvPr/>
      </p:nvGrpSpPr>
      <p:grpSpPr>
        <a:xfrm>
          <a:off x="0" y="0"/>
          <a:ext cx="0" cy="0"/>
          <a:chOff x="0" y="0"/>
          <a:chExt cx="0" cy="0"/>
        </a:xfrm>
      </p:grpSpPr>
      <p:sp>
        <p:nvSpPr>
          <p:cNvPr id="9710" name="Google Shape;9710;p1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Who Needs Us?</a:t>
            </a:r>
            <a:endParaRPr b="1">
              <a:latin typeface="Audiowide"/>
              <a:ea typeface="Audiowide"/>
              <a:cs typeface="Audiowide"/>
              <a:sym typeface="Audiowide"/>
            </a:endParaRPr>
          </a:p>
        </p:txBody>
      </p:sp>
      <p:sp>
        <p:nvSpPr>
          <p:cNvPr id="9711" name="Google Shape;9711;p11"/>
          <p:cNvSpPr txBox="1"/>
          <p:nvPr>
            <p:ph idx="2" type="subTitle"/>
          </p:nvPr>
        </p:nvSpPr>
        <p:spPr>
          <a:xfrm>
            <a:off x="2772925" y="2325583"/>
            <a:ext cx="5453700" cy="42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2000"/>
              <a:t>Just A Normal developer</a:t>
            </a:r>
            <a:endParaRPr sz="2000"/>
          </a:p>
        </p:txBody>
      </p:sp>
      <p:sp>
        <p:nvSpPr>
          <p:cNvPr id="9712" name="Google Shape;9712;p11"/>
          <p:cNvSpPr/>
          <p:nvPr/>
        </p:nvSpPr>
        <p:spPr>
          <a:xfrm>
            <a:off x="1692736" y="20873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3" name="Google Shape;9713;p11"/>
          <p:cNvSpPr txBox="1"/>
          <p:nvPr>
            <p:ph idx="2" type="subTitle"/>
          </p:nvPr>
        </p:nvSpPr>
        <p:spPr>
          <a:xfrm>
            <a:off x="3904589" y="334050"/>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1900"/>
              <a:t>Cyber Security Analysts</a:t>
            </a:r>
            <a:endParaRPr sz="1900"/>
          </a:p>
        </p:txBody>
      </p:sp>
      <p:sp>
        <p:nvSpPr>
          <p:cNvPr id="9714" name="Google Shape;9714;p11"/>
          <p:cNvSpPr/>
          <p:nvPr/>
        </p:nvSpPr>
        <p:spPr>
          <a:xfrm>
            <a:off x="1692736" y="10967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5" name="Google Shape;9715;p11"/>
          <p:cNvSpPr txBox="1"/>
          <p:nvPr>
            <p:ph idx="2" type="subTitle"/>
          </p:nvPr>
        </p:nvSpPr>
        <p:spPr>
          <a:xfrm>
            <a:off x="2772914" y="3027863"/>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500"/>
              <a:buNone/>
            </a:pPr>
            <a:r>
              <a:rPr lang="en" sz="1900"/>
              <a:t>Grandpa</a:t>
            </a:r>
            <a:endParaRPr sz="1900"/>
          </a:p>
        </p:txBody>
      </p:sp>
      <p:sp>
        <p:nvSpPr>
          <p:cNvPr id="9716" name="Google Shape;9716;p11"/>
          <p:cNvSpPr/>
          <p:nvPr/>
        </p:nvSpPr>
        <p:spPr>
          <a:xfrm>
            <a:off x="1692736" y="3077964"/>
            <a:ext cx="807300" cy="807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7" name="Google Shape;9717;p11"/>
          <p:cNvSpPr txBox="1"/>
          <p:nvPr>
            <p:ph idx="2" type="subTitle"/>
          </p:nvPr>
        </p:nvSpPr>
        <p:spPr>
          <a:xfrm>
            <a:off x="2768114" y="3920938"/>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1900"/>
              <a:t>Big Organizations</a:t>
            </a:r>
            <a:endParaRPr sz="1900"/>
          </a:p>
        </p:txBody>
      </p:sp>
      <p:sp>
        <p:nvSpPr>
          <p:cNvPr id="9718" name="Google Shape;9718;p11"/>
          <p:cNvSpPr/>
          <p:nvPr/>
        </p:nvSpPr>
        <p:spPr>
          <a:xfrm>
            <a:off x="1692736" y="4012764"/>
            <a:ext cx="807300" cy="8073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19" name="Google Shape;9719;p11"/>
          <p:cNvGrpSpPr/>
          <p:nvPr/>
        </p:nvGrpSpPr>
        <p:grpSpPr>
          <a:xfrm>
            <a:off x="1909059" y="4229659"/>
            <a:ext cx="374709" cy="368659"/>
            <a:chOff x="1421638" y="4125629"/>
            <a:chExt cx="374709" cy="297810"/>
          </a:xfrm>
        </p:grpSpPr>
        <p:sp>
          <p:nvSpPr>
            <p:cNvPr id="9720" name="Google Shape;9720;p11"/>
            <p:cNvSpPr/>
            <p:nvPr/>
          </p:nvSpPr>
          <p:spPr>
            <a:xfrm>
              <a:off x="1421638" y="41897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1" name="Google Shape;9721;p11"/>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grpSp>
        <p:nvGrpSpPr>
          <p:cNvPr id="9722" name="Google Shape;9722;p11"/>
          <p:cNvGrpSpPr/>
          <p:nvPr/>
        </p:nvGrpSpPr>
        <p:grpSpPr>
          <a:xfrm>
            <a:off x="1821589" y="2277844"/>
            <a:ext cx="499533" cy="425414"/>
            <a:chOff x="7009649" y="1541981"/>
            <a:chExt cx="524940" cy="320655"/>
          </a:xfrm>
        </p:grpSpPr>
        <p:sp>
          <p:nvSpPr>
            <p:cNvPr id="9723" name="Google Shape;9723;p11"/>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4" name="Google Shape;9724;p11"/>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5" name="Google Shape;9725;p11"/>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6" name="Google Shape;9726;p11"/>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7" name="Google Shape;9727;p11"/>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8" name="Google Shape;9728;p11"/>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29" name="Google Shape;9729;p11"/>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0" name="Google Shape;9730;p11"/>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grpSp>
        <p:nvGrpSpPr>
          <p:cNvPr id="9731" name="Google Shape;9731;p11"/>
          <p:cNvGrpSpPr/>
          <p:nvPr/>
        </p:nvGrpSpPr>
        <p:grpSpPr>
          <a:xfrm>
            <a:off x="1866625" y="3146107"/>
            <a:ext cx="459500" cy="693737"/>
            <a:chOff x="6698441" y="2414530"/>
            <a:chExt cx="277644" cy="357984"/>
          </a:xfrm>
        </p:grpSpPr>
        <p:sp>
          <p:nvSpPr>
            <p:cNvPr id="9732" name="Google Shape;9732;p11"/>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3" name="Google Shape;9733;p11"/>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4" name="Google Shape;9734;p11"/>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5" name="Google Shape;9735;p11"/>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6" name="Google Shape;9736;p11"/>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37" name="Google Shape;9737;p11"/>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grpSp>
        <p:nvGrpSpPr>
          <p:cNvPr id="9738" name="Google Shape;9738;p11"/>
          <p:cNvGrpSpPr/>
          <p:nvPr/>
        </p:nvGrpSpPr>
        <p:grpSpPr>
          <a:xfrm>
            <a:off x="1776702" y="1150765"/>
            <a:ext cx="589328" cy="699312"/>
            <a:chOff x="7562766" y="1514864"/>
            <a:chExt cx="327059" cy="360192"/>
          </a:xfrm>
        </p:grpSpPr>
        <p:sp>
          <p:nvSpPr>
            <p:cNvPr id="9739" name="Google Shape;9739;p11"/>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40" name="Google Shape;9740;p11"/>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41" name="Google Shape;9741;p11"/>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9742" name="Google Shape;9742;p11"/>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1"/>
                                        </p:tgtEl>
                                        <p:attrNameLst>
                                          <p:attrName>style.visibility</p:attrName>
                                        </p:attrNameLst>
                                      </p:cBhvr>
                                      <p:to>
                                        <p:strVal val="visible"/>
                                      </p:to>
                                    </p:set>
                                    <p:animEffect filter="fade" transition="in">
                                      <p:cBhvr>
                                        <p:cTn dur="1000"/>
                                        <p:tgtEl>
                                          <p:spTgt spid="9711"/>
                                        </p:tgtEl>
                                      </p:cBhvr>
                                    </p:animEffect>
                                  </p:childTnLst>
                                </p:cTn>
                              </p:par>
                              <p:par>
                                <p:cTn fill="hold" nodeType="withEffect" presetClass="entr" presetID="10" presetSubtype="0">
                                  <p:stCondLst>
                                    <p:cond delay="0"/>
                                  </p:stCondLst>
                                  <p:childTnLst>
                                    <p:set>
                                      <p:cBhvr>
                                        <p:cTn dur="1" fill="hold">
                                          <p:stCondLst>
                                            <p:cond delay="0"/>
                                          </p:stCondLst>
                                        </p:cTn>
                                        <p:tgtEl>
                                          <p:spTgt spid="9712"/>
                                        </p:tgtEl>
                                        <p:attrNameLst>
                                          <p:attrName>style.visibility</p:attrName>
                                        </p:attrNameLst>
                                      </p:cBhvr>
                                      <p:to>
                                        <p:strVal val="visible"/>
                                      </p:to>
                                    </p:set>
                                    <p:animEffect filter="fade" transition="in">
                                      <p:cBhvr>
                                        <p:cTn dur="1000"/>
                                        <p:tgtEl>
                                          <p:spTgt spid="9712"/>
                                        </p:tgtEl>
                                      </p:cBhvr>
                                    </p:animEffect>
                                  </p:childTnLst>
                                </p:cTn>
                              </p:par>
                              <p:par>
                                <p:cTn fill="hold" nodeType="withEffect" presetClass="entr" presetID="10" presetSubtype="0">
                                  <p:stCondLst>
                                    <p:cond delay="0"/>
                                  </p:stCondLst>
                                  <p:childTnLst>
                                    <p:set>
                                      <p:cBhvr>
                                        <p:cTn dur="1" fill="hold">
                                          <p:stCondLst>
                                            <p:cond delay="0"/>
                                          </p:stCondLst>
                                        </p:cTn>
                                        <p:tgtEl>
                                          <p:spTgt spid="9722"/>
                                        </p:tgtEl>
                                        <p:attrNameLst>
                                          <p:attrName>style.visibility</p:attrName>
                                        </p:attrNameLst>
                                      </p:cBhvr>
                                      <p:to>
                                        <p:strVal val="visible"/>
                                      </p:to>
                                    </p:set>
                                    <p:animEffect filter="fade" transition="in">
                                      <p:cBhvr>
                                        <p:cTn dur="1000"/>
                                        <p:tgtEl>
                                          <p:spTgt spid="9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3"/>
                                        </p:tgtEl>
                                        <p:attrNameLst>
                                          <p:attrName>style.visibility</p:attrName>
                                        </p:attrNameLst>
                                      </p:cBhvr>
                                      <p:to>
                                        <p:strVal val="visible"/>
                                      </p:to>
                                    </p:set>
                                    <p:animEffect filter="fade" transition="in">
                                      <p:cBhvr>
                                        <p:cTn dur="1000"/>
                                        <p:tgtEl>
                                          <p:spTgt spid="9713"/>
                                        </p:tgtEl>
                                      </p:cBhvr>
                                    </p:animEffect>
                                  </p:childTnLst>
                                </p:cTn>
                              </p:par>
                              <p:par>
                                <p:cTn fill="hold" nodeType="withEffect" presetClass="entr" presetID="10" presetSubtype="0">
                                  <p:stCondLst>
                                    <p:cond delay="0"/>
                                  </p:stCondLst>
                                  <p:childTnLst>
                                    <p:set>
                                      <p:cBhvr>
                                        <p:cTn dur="1" fill="hold">
                                          <p:stCondLst>
                                            <p:cond delay="0"/>
                                          </p:stCondLst>
                                        </p:cTn>
                                        <p:tgtEl>
                                          <p:spTgt spid="9714"/>
                                        </p:tgtEl>
                                        <p:attrNameLst>
                                          <p:attrName>style.visibility</p:attrName>
                                        </p:attrNameLst>
                                      </p:cBhvr>
                                      <p:to>
                                        <p:strVal val="visible"/>
                                      </p:to>
                                    </p:set>
                                    <p:animEffect filter="fade" transition="in">
                                      <p:cBhvr>
                                        <p:cTn dur="1000"/>
                                        <p:tgtEl>
                                          <p:spTgt spid="9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5"/>
                                        </p:tgtEl>
                                        <p:attrNameLst>
                                          <p:attrName>style.visibility</p:attrName>
                                        </p:attrNameLst>
                                      </p:cBhvr>
                                      <p:to>
                                        <p:strVal val="visible"/>
                                      </p:to>
                                    </p:set>
                                    <p:animEffect filter="fade" transition="in">
                                      <p:cBhvr>
                                        <p:cTn dur="1000"/>
                                        <p:tgtEl>
                                          <p:spTgt spid="9715"/>
                                        </p:tgtEl>
                                      </p:cBhvr>
                                    </p:animEffect>
                                  </p:childTnLst>
                                </p:cTn>
                              </p:par>
                              <p:par>
                                <p:cTn fill="hold" nodeType="withEffect" presetClass="entr" presetID="10" presetSubtype="0">
                                  <p:stCondLst>
                                    <p:cond delay="0"/>
                                  </p:stCondLst>
                                  <p:childTnLst>
                                    <p:set>
                                      <p:cBhvr>
                                        <p:cTn dur="1" fill="hold">
                                          <p:stCondLst>
                                            <p:cond delay="0"/>
                                          </p:stCondLst>
                                        </p:cTn>
                                        <p:tgtEl>
                                          <p:spTgt spid="9716"/>
                                        </p:tgtEl>
                                        <p:attrNameLst>
                                          <p:attrName>style.visibility</p:attrName>
                                        </p:attrNameLst>
                                      </p:cBhvr>
                                      <p:to>
                                        <p:strVal val="visible"/>
                                      </p:to>
                                    </p:set>
                                    <p:animEffect filter="fade" transition="in">
                                      <p:cBhvr>
                                        <p:cTn dur="1000"/>
                                        <p:tgtEl>
                                          <p:spTgt spid="9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7"/>
                                        </p:tgtEl>
                                        <p:attrNameLst>
                                          <p:attrName>style.visibility</p:attrName>
                                        </p:attrNameLst>
                                      </p:cBhvr>
                                      <p:to>
                                        <p:strVal val="visible"/>
                                      </p:to>
                                    </p:set>
                                    <p:animEffect filter="fade" transition="in">
                                      <p:cBhvr>
                                        <p:cTn dur="1000"/>
                                        <p:tgtEl>
                                          <p:spTgt spid="9717"/>
                                        </p:tgtEl>
                                      </p:cBhvr>
                                    </p:animEffect>
                                  </p:childTnLst>
                                </p:cTn>
                              </p:par>
                              <p:par>
                                <p:cTn fill="hold" nodeType="withEffect" presetClass="entr" presetID="10" presetSubtype="0">
                                  <p:stCondLst>
                                    <p:cond delay="0"/>
                                  </p:stCondLst>
                                  <p:childTnLst>
                                    <p:set>
                                      <p:cBhvr>
                                        <p:cTn dur="1" fill="hold">
                                          <p:stCondLst>
                                            <p:cond delay="0"/>
                                          </p:stCondLst>
                                        </p:cTn>
                                        <p:tgtEl>
                                          <p:spTgt spid="9718"/>
                                        </p:tgtEl>
                                        <p:attrNameLst>
                                          <p:attrName>style.visibility</p:attrName>
                                        </p:attrNameLst>
                                      </p:cBhvr>
                                      <p:to>
                                        <p:strVal val="visible"/>
                                      </p:to>
                                    </p:set>
                                    <p:animEffect filter="fade" transition="in">
                                      <p:cBhvr>
                                        <p:cTn dur="1000"/>
                                        <p:tgtEl>
                                          <p:spTgt spid="9718"/>
                                        </p:tgtEl>
                                      </p:cBhvr>
                                    </p:animEffect>
                                  </p:childTnLst>
                                </p:cTn>
                              </p:par>
                              <p:par>
                                <p:cTn fill="hold" nodeType="withEffect" presetClass="entr" presetID="10" presetSubtype="0">
                                  <p:stCondLst>
                                    <p:cond delay="0"/>
                                  </p:stCondLst>
                                  <p:childTnLst>
                                    <p:set>
                                      <p:cBhvr>
                                        <p:cTn dur="1" fill="hold">
                                          <p:stCondLst>
                                            <p:cond delay="0"/>
                                          </p:stCondLst>
                                        </p:cTn>
                                        <p:tgtEl>
                                          <p:spTgt spid="9719"/>
                                        </p:tgtEl>
                                        <p:attrNameLst>
                                          <p:attrName>style.visibility</p:attrName>
                                        </p:attrNameLst>
                                      </p:cBhvr>
                                      <p:to>
                                        <p:strVal val="visible"/>
                                      </p:to>
                                    </p:set>
                                    <p:animEffect filter="fade" transition="in">
                                      <p:cBhvr>
                                        <p:cTn dur="1000"/>
                                        <p:tgtEl>
                                          <p:spTgt spid="9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6" name="Shape 9746"/>
        <p:cNvGrpSpPr/>
        <p:nvPr/>
      </p:nvGrpSpPr>
      <p:grpSpPr>
        <a:xfrm>
          <a:off x="0" y="0"/>
          <a:ext cx="0" cy="0"/>
          <a:chOff x="0" y="0"/>
          <a:chExt cx="0" cy="0"/>
        </a:xfrm>
      </p:grpSpPr>
      <p:sp>
        <p:nvSpPr>
          <p:cNvPr id="9747" name="Google Shape;9747;p12"/>
          <p:cNvSpPr txBox="1"/>
          <p:nvPr>
            <p:ph type="title"/>
          </p:nvPr>
        </p:nvSpPr>
        <p:spPr>
          <a:xfrm>
            <a:off x="301125" y="2664175"/>
            <a:ext cx="63618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GUARDISTA SYSTEM DESIGN</a:t>
            </a:r>
            <a:endParaRPr sz="4500">
              <a:latin typeface="Audiowide"/>
              <a:ea typeface="Audiowide"/>
              <a:cs typeface="Audiowide"/>
              <a:sym typeface="Audiowide"/>
            </a:endParaRPr>
          </a:p>
        </p:txBody>
      </p:sp>
      <p:sp>
        <p:nvSpPr>
          <p:cNvPr id="9748" name="Google Shape;9748;p12"/>
          <p:cNvSpPr txBox="1"/>
          <p:nvPr>
            <p:ph idx="2" type="title"/>
          </p:nvPr>
        </p:nvSpPr>
        <p:spPr>
          <a:xfrm>
            <a:off x="2432474" y="1171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03</a:t>
            </a:r>
            <a:endParaRPr/>
          </a:p>
        </p:txBody>
      </p:sp>
      <p:pic>
        <p:nvPicPr>
          <p:cNvPr id="9749" name="Google Shape;9749;p12"/>
          <p:cNvPicPr preferRelativeResize="0"/>
          <p:nvPr/>
        </p:nvPicPr>
        <p:blipFill rotWithShape="1">
          <a:blip r:embed="rId3">
            <a:alphaModFix amt="50000"/>
          </a:blip>
          <a:srcRect b="0" l="0" r="0" t="0"/>
          <a:stretch/>
        </p:blipFill>
        <p:spPr>
          <a:xfrm>
            <a:off x="5221699" y="-113793"/>
            <a:ext cx="5406199" cy="5410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3" name="Shape 9753"/>
        <p:cNvGrpSpPr/>
        <p:nvPr/>
      </p:nvGrpSpPr>
      <p:grpSpPr>
        <a:xfrm>
          <a:off x="0" y="0"/>
          <a:ext cx="0" cy="0"/>
          <a:chOff x="0" y="0"/>
          <a:chExt cx="0" cy="0"/>
        </a:xfrm>
      </p:grpSpPr>
      <p:sp>
        <p:nvSpPr>
          <p:cNvPr id="9754" name="Google Shape;9754;p13"/>
          <p:cNvSpPr txBox="1"/>
          <p:nvPr>
            <p:ph type="title"/>
          </p:nvPr>
        </p:nvSpPr>
        <p:spPr>
          <a:xfrm>
            <a:off x="817475" y="143150"/>
            <a:ext cx="749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GUARDISTA </a:t>
            </a:r>
            <a:endParaRPr b="1">
              <a:latin typeface="Audiowide"/>
              <a:ea typeface="Audiowide"/>
              <a:cs typeface="Audiowide"/>
              <a:sym typeface="Audiowide"/>
            </a:endParaRPr>
          </a:p>
          <a:p>
            <a:pPr indent="0" lvl="0" marL="0" rtl="0" algn="ctr">
              <a:lnSpc>
                <a:spcPct val="100000"/>
              </a:lnSpc>
              <a:spcBef>
                <a:spcPts val="0"/>
              </a:spcBef>
              <a:spcAft>
                <a:spcPts val="0"/>
              </a:spcAft>
              <a:buSzPts val="3200"/>
              <a:buNone/>
            </a:pPr>
            <a:r>
              <a:rPr b="1" lang="en">
                <a:latin typeface="Audiowide"/>
                <a:ea typeface="Audiowide"/>
                <a:cs typeface="Audiowide"/>
                <a:sym typeface="Audiowide"/>
              </a:rPr>
              <a:t>System Architecture</a:t>
            </a:r>
            <a:endParaRPr b="1">
              <a:latin typeface="Audiowide"/>
              <a:ea typeface="Audiowide"/>
              <a:cs typeface="Audiowide"/>
              <a:sym typeface="Audiowide"/>
            </a:endParaRPr>
          </a:p>
        </p:txBody>
      </p:sp>
      <p:sp>
        <p:nvSpPr>
          <p:cNvPr id="9755" name="Google Shape;9755;p13"/>
          <p:cNvSpPr/>
          <p:nvPr/>
        </p:nvSpPr>
        <p:spPr>
          <a:xfrm>
            <a:off x="690025" y="2373675"/>
            <a:ext cx="1072500" cy="7686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cxnSp>
        <p:nvCxnSpPr>
          <p:cNvPr id="9756" name="Google Shape;9756;p13"/>
          <p:cNvCxnSpPr/>
          <p:nvPr/>
        </p:nvCxnSpPr>
        <p:spPr>
          <a:xfrm>
            <a:off x="1762500" y="2801475"/>
            <a:ext cx="245700" cy="6000"/>
          </a:xfrm>
          <a:prstGeom prst="straightConnector1">
            <a:avLst/>
          </a:prstGeom>
          <a:noFill/>
          <a:ln cap="flat" cmpd="sng" w="9525">
            <a:solidFill>
              <a:schemeClr val="accent2"/>
            </a:solidFill>
            <a:prstDash val="solid"/>
            <a:round/>
            <a:headEnd len="sm" w="sm" type="none"/>
            <a:tailEnd len="med" w="med" type="triangle"/>
          </a:ln>
        </p:spPr>
      </p:cxnSp>
      <p:sp>
        <p:nvSpPr>
          <p:cNvPr id="9757" name="Google Shape;9757;p13"/>
          <p:cNvSpPr/>
          <p:nvPr/>
        </p:nvSpPr>
        <p:spPr>
          <a:xfrm>
            <a:off x="2008200" y="2381150"/>
            <a:ext cx="1072500" cy="7686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sp>
        <p:nvSpPr>
          <p:cNvPr id="9758" name="Google Shape;9758;p13"/>
          <p:cNvSpPr/>
          <p:nvPr/>
        </p:nvSpPr>
        <p:spPr>
          <a:xfrm>
            <a:off x="3336413" y="2381150"/>
            <a:ext cx="1072500" cy="7686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sp>
        <p:nvSpPr>
          <p:cNvPr id="9759" name="Google Shape;9759;p13"/>
          <p:cNvSpPr/>
          <p:nvPr/>
        </p:nvSpPr>
        <p:spPr>
          <a:xfrm>
            <a:off x="4701888" y="2334650"/>
            <a:ext cx="1072500" cy="8151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sp>
        <p:nvSpPr>
          <p:cNvPr id="9760" name="Google Shape;9760;p13"/>
          <p:cNvSpPr/>
          <p:nvPr/>
        </p:nvSpPr>
        <p:spPr>
          <a:xfrm>
            <a:off x="6036450" y="2344275"/>
            <a:ext cx="1072500" cy="7686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sp>
        <p:nvSpPr>
          <p:cNvPr id="9761" name="Google Shape;9761;p13"/>
          <p:cNvSpPr txBox="1"/>
          <p:nvPr/>
        </p:nvSpPr>
        <p:spPr>
          <a:xfrm>
            <a:off x="617400" y="2482275"/>
            <a:ext cx="127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Data</a:t>
            </a:r>
            <a:endParaRPr b="0" i="0" sz="1000" u="none" cap="none" strike="noStrike">
              <a:solidFill>
                <a:schemeClr val="dk1"/>
              </a:solidFill>
              <a:latin typeface="Audiowide"/>
              <a:ea typeface="Audiowide"/>
              <a:cs typeface="Audiowide"/>
              <a:sym typeface="Audiowide"/>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Preparation</a:t>
            </a:r>
            <a:endParaRPr b="0" i="0" sz="1000" u="none" cap="none" strike="noStrike">
              <a:solidFill>
                <a:schemeClr val="dk1"/>
              </a:solidFill>
              <a:latin typeface="Audiowide"/>
              <a:ea typeface="Audiowide"/>
              <a:cs typeface="Audiowide"/>
              <a:sym typeface="Audiowide"/>
            </a:endParaRPr>
          </a:p>
        </p:txBody>
      </p:sp>
      <p:sp>
        <p:nvSpPr>
          <p:cNvPr id="9762" name="Google Shape;9762;p13"/>
          <p:cNvSpPr txBox="1"/>
          <p:nvPr/>
        </p:nvSpPr>
        <p:spPr>
          <a:xfrm>
            <a:off x="1895100" y="2596100"/>
            <a:ext cx="1273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Preprocessor </a:t>
            </a:r>
            <a:endParaRPr b="0" i="0" sz="1000" u="none" cap="none" strike="noStrike">
              <a:solidFill>
                <a:schemeClr val="dk1"/>
              </a:solidFill>
              <a:latin typeface="Audiowide"/>
              <a:ea typeface="Audiowide"/>
              <a:cs typeface="Audiowide"/>
              <a:sym typeface="Audiowide"/>
            </a:endParaRPr>
          </a:p>
        </p:txBody>
      </p:sp>
      <p:sp>
        <p:nvSpPr>
          <p:cNvPr id="9763" name="Google Shape;9763;p13"/>
          <p:cNvSpPr txBox="1"/>
          <p:nvPr/>
        </p:nvSpPr>
        <p:spPr>
          <a:xfrm>
            <a:off x="3235750" y="2518400"/>
            <a:ext cx="127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CFG</a:t>
            </a:r>
            <a:endParaRPr b="0" i="0" sz="1000" u="none" cap="none" strike="noStrike">
              <a:solidFill>
                <a:schemeClr val="dk1"/>
              </a:solidFill>
              <a:latin typeface="Audiowide"/>
              <a:ea typeface="Audiowide"/>
              <a:cs typeface="Audiowide"/>
              <a:sym typeface="Audiowide"/>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Construction</a:t>
            </a:r>
            <a:endParaRPr b="0" i="0" sz="1000" u="none" cap="none" strike="noStrike">
              <a:solidFill>
                <a:schemeClr val="dk1"/>
              </a:solidFill>
              <a:latin typeface="Audiowide"/>
              <a:ea typeface="Audiowide"/>
              <a:cs typeface="Audiowide"/>
              <a:sym typeface="Audiowide"/>
            </a:endParaRPr>
          </a:p>
        </p:txBody>
      </p:sp>
      <p:sp>
        <p:nvSpPr>
          <p:cNvPr id="9764" name="Google Shape;9764;p13"/>
          <p:cNvSpPr txBox="1"/>
          <p:nvPr/>
        </p:nvSpPr>
        <p:spPr>
          <a:xfrm>
            <a:off x="4629875" y="2495900"/>
            <a:ext cx="127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Feature EXtraction</a:t>
            </a:r>
            <a:endParaRPr b="0" i="0" sz="1000" u="none" cap="none" strike="noStrike">
              <a:solidFill>
                <a:schemeClr val="dk1"/>
              </a:solidFill>
              <a:latin typeface="Audiowide"/>
              <a:ea typeface="Audiowide"/>
              <a:cs typeface="Audiowide"/>
              <a:sym typeface="Audiowide"/>
            </a:endParaRPr>
          </a:p>
        </p:txBody>
      </p:sp>
      <p:cxnSp>
        <p:nvCxnSpPr>
          <p:cNvPr id="9765" name="Google Shape;9765;p13"/>
          <p:cNvCxnSpPr/>
          <p:nvPr/>
        </p:nvCxnSpPr>
        <p:spPr>
          <a:xfrm>
            <a:off x="3080700" y="2792600"/>
            <a:ext cx="245700" cy="6000"/>
          </a:xfrm>
          <a:prstGeom prst="straightConnector1">
            <a:avLst/>
          </a:prstGeom>
          <a:noFill/>
          <a:ln cap="flat" cmpd="sng" w="9525">
            <a:solidFill>
              <a:schemeClr val="accent2"/>
            </a:solidFill>
            <a:prstDash val="solid"/>
            <a:round/>
            <a:headEnd len="sm" w="sm" type="none"/>
            <a:tailEnd len="med" w="med" type="triangle"/>
          </a:ln>
        </p:spPr>
      </p:cxnSp>
      <p:cxnSp>
        <p:nvCxnSpPr>
          <p:cNvPr id="9766" name="Google Shape;9766;p13"/>
          <p:cNvCxnSpPr/>
          <p:nvPr/>
        </p:nvCxnSpPr>
        <p:spPr>
          <a:xfrm>
            <a:off x="4429500" y="2801475"/>
            <a:ext cx="245700" cy="6000"/>
          </a:xfrm>
          <a:prstGeom prst="straightConnector1">
            <a:avLst/>
          </a:prstGeom>
          <a:noFill/>
          <a:ln cap="flat" cmpd="sng" w="9525">
            <a:solidFill>
              <a:schemeClr val="accent2"/>
            </a:solidFill>
            <a:prstDash val="solid"/>
            <a:round/>
            <a:headEnd len="sm" w="sm" type="none"/>
            <a:tailEnd len="med" w="med" type="triangle"/>
          </a:ln>
        </p:spPr>
      </p:cxnSp>
      <p:cxnSp>
        <p:nvCxnSpPr>
          <p:cNvPr id="9767" name="Google Shape;9767;p13"/>
          <p:cNvCxnSpPr/>
          <p:nvPr/>
        </p:nvCxnSpPr>
        <p:spPr>
          <a:xfrm>
            <a:off x="5801100" y="2801475"/>
            <a:ext cx="245700" cy="6000"/>
          </a:xfrm>
          <a:prstGeom prst="straightConnector1">
            <a:avLst/>
          </a:prstGeom>
          <a:noFill/>
          <a:ln cap="flat" cmpd="sng" w="9525">
            <a:solidFill>
              <a:schemeClr val="accent2"/>
            </a:solidFill>
            <a:prstDash val="solid"/>
            <a:round/>
            <a:headEnd len="sm" w="sm" type="none"/>
            <a:tailEnd len="med" w="med" type="triangle"/>
          </a:ln>
        </p:spPr>
      </p:cxnSp>
      <p:sp>
        <p:nvSpPr>
          <p:cNvPr id="9768" name="Google Shape;9768;p13"/>
          <p:cNvSpPr txBox="1"/>
          <p:nvPr/>
        </p:nvSpPr>
        <p:spPr>
          <a:xfrm>
            <a:off x="5935800" y="2558475"/>
            <a:ext cx="1273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Classification</a:t>
            </a:r>
            <a:endParaRPr b="0" i="0" sz="1000" u="none" cap="none" strike="noStrike">
              <a:solidFill>
                <a:schemeClr val="dk1"/>
              </a:solidFill>
              <a:latin typeface="Audiowide"/>
              <a:ea typeface="Audiowide"/>
              <a:cs typeface="Audiowide"/>
              <a:sym typeface="Audiowide"/>
            </a:endParaRPr>
          </a:p>
        </p:txBody>
      </p:sp>
      <p:cxnSp>
        <p:nvCxnSpPr>
          <p:cNvPr id="9769" name="Google Shape;9769;p13"/>
          <p:cNvCxnSpPr/>
          <p:nvPr/>
        </p:nvCxnSpPr>
        <p:spPr>
          <a:xfrm>
            <a:off x="7119300" y="2792600"/>
            <a:ext cx="245700" cy="6000"/>
          </a:xfrm>
          <a:prstGeom prst="straightConnector1">
            <a:avLst/>
          </a:prstGeom>
          <a:noFill/>
          <a:ln cap="flat" cmpd="sng" w="9525">
            <a:solidFill>
              <a:schemeClr val="accent2"/>
            </a:solidFill>
            <a:prstDash val="solid"/>
            <a:round/>
            <a:headEnd len="sm" w="sm" type="none"/>
            <a:tailEnd len="med" w="med" type="triangle"/>
          </a:ln>
        </p:spPr>
      </p:cxnSp>
      <p:sp>
        <p:nvSpPr>
          <p:cNvPr id="9770" name="Google Shape;9770;p13"/>
          <p:cNvSpPr/>
          <p:nvPr/>
        </p:nvSpPr>
        <p:spPr>
          <a:xfrm>
            <a:off x="7331850" y="2344275"/>
            <a:ext cx="1072500" cy="7686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udiowide"/>
              <a:ea typeface="Audiowide"/>
              <a:cs typeface="Audiowide"/>
              <a:sym typeface="Audiowide"/>
            </a:endParaRPr>
          </a:p>
        </p:txBody>
      </p:sp>
      <p:sp>
        <p:nvSpPr>
          <p:cNvPr id="9771" name="Google Shape;9771;p13"/>
          <p:cNvSpPr txBox="1"/>
          <p:nvPr/>
        </p:nvSpPr>
        <p:spPr>
          <a:xfrm>
            <a:off x="7231200" y="2558475"/>
            <a:ext cx="1273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udiowide"/>
                <a:ea typeface="Audiowide"/>
                <a:cs typeface="Audiowide"/>
                <a:sym typeface="Audiowide"/>
              </a:rPr>
              <a:t>Localization</a:t>
            </a:r>
            <a:endParaRPr b="0" i="0" sz="1000" u="none" cap="none" strike="noStrike">
              <a:solidFill>
                <a:schemeClr val="dk1"/>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55"/>
                                        </p:tgtEl>
                                        <p:attrNameLst>
                                          <p:attrName>style.visibility</p:attrName>
                                        </p:attrNameLst>
                                      </p:cBhvr>
                                      <p:to>
                                        <p:strVal val="visible"/>
                                      </p:to>
                                    </p:set>
                                    <p:animEffect filter="fade" transition="in">
                                      <p:cBhvr>
                                        <p:cTn dur="1000"/>
                                        <p:tgtEl>
                                          <p:spTgt spid="9755"/>
                                        </p:tgtEl>
                                      </p:cBhvr>
                                    </p:animEffect>
                                  </p:childTnLst>
                                </p:cTn>
                              </p:par>
                              <p:par>
                                <p:cTn fill="hold" nodeType="withEffect" presetClass="entr" presetID="10" presetSubtype="0">
                                  <p:stCondLst>
                                    <p:cond delay="0"/>
                                  </p:stCondLst>
                                  <p:childTnLst>
                                    <p:set>
                                      <p:cBhvr>
                                        <p:cTn dur="1" fill="hold">
                                          <p:stCondLst>
                                            <p:cond delay="0"/>
                                          </p:stCondLst>
                                        </p:cTn>
                                        <p:tgtEl>
                                          <p:spTgt spid="9756"/>
                                        </p:tgtEl>
                                        <p:attrNameLst>
                                          <p:attrName>style.visibility</p:attrName>
                                        </p:attrNameLst>
                                      </p:cBhvr>
                                      <p:to>
                                        <p:strVal val="visible"/>
                                      </p:to>
                                    </p:set>
                                    <p:animEffect filter="fade" transition="in">
                                      <p:cBhvr>
                                        <p:cTn dur="1000"/>
                                        <p:tgtEl>
                                          <p:spTgt spid="9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5" name="Shape 9775"/>
        <p:cNvGrpSpPr/>
        <p:nvPr/>
      </p:nvGrpSpPr>
      <p:grpSpPr>
        <a:xfrm>
          <a:off x="0" y="0"/>
          <a:ext cx="0" cy="0"/>
          <a:chOff x="0" y="0"/>
          <a:chExt cx="0" cy="0"/>
        </a:xfrm>
      </p:grpSpPr>
      <p:grpSp>
        <p:nvGrpSpPr>
          <p:cNvPr id="9776" name="Google Shape;9776;p14"/>
          <p:cNvGrpSpPr/>
          <p:nvPr/>
        </p:nvGrpSpPr>
        <p:grpSpPr>
          <a:xfrm>
            <a:off x="3856041" y="2832927"/>
            <a:ext cx="1178145" cy="208784"/>
            <a:chOff x="6336019" y="3733725"/>
            <a:chExt cx="2566206" cy="351310"/>
          </a:xfrm>
        </p:grpSpPr>
        <p:sp>
          <p:nvSpPr>
            <p:cNvPr id="9777" name="Google Shape;9777;p14"/>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8" name="Google Shape;9778;p14"/>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9" name="Google Shape;9779;p14"/>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0" name="Google Shape;9780;p14"/>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81" name="Google Shape;9781;p14"/>
          <p:cNvSpPr/>
          <p:nvPr/>
        </p:nvSpPr>
        <p:spPr>
          <a:xfrm>
            <a:off x="1404325" y="2348301"/>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Acquiring Binary</a:t>
            </a:r>
            <a:endParaRPr b="0" i="0" sz="2100" u="none" cap="none" strike="noStrike">
              <a:solidFill>
                <a:schemeClr val="dk1"/>
              </a:solidFill>
              <a:latin typeface="Audiowide"/>
              <a:ea typeface="Audiowide"/>
              <a:cs typeface="Audiowide"/>
              <a:sym typeface="Audiowide"/>
            </a:endParaRPr>
          </a:p>
        </p:txBody>
      </p:sp>
      <p:sp>
        <p:nvSpPr>
          <p:cNvPr id="9782" name="Google Shape;9782;p14"/>
          <p:cNvSpPr/>
          <p:nvPr/>
        </p:nvSpPr>
        <p:spPr>
          <a:xfrm>
            <a:off x="5034200" y="2348300"/>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Converter</a:t>
            </a:r>
            <a:endParaRPr b="0" i="0" sz="2100" u="none" cap="none" strike="noStrike">
              <a:solidFill>
                <a:schemeClr val="dk1"/>
              </a:solidFill>
              <a:latin typeface="Audiowide"/>
              <a:ea typeface="Audiowide"/>
              <a:cs typeface="Audiowide"/>
              <a:sym typeface="Audiowide"/>
            </a:endParaRPr>
          </a:p>
        </p:txBody>
      </p:sp>
      <p:sp>
        <p:nvSpPr>
          <p:cNvPr id="9783" name="Google Shape;9783;p14"/>
          <p:cNvSpPr txBox="1"/>
          <p:nvPr/>
        </p:nvSpPr>
        <p:spPr>
          <a:xfrm>
            <a:off x="2887050" y="24272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IR</a:t>
            </a:r>
            <a:endParaRPr b="0" i="0" sz="1600" u="none" cap="none" strike="noStrike">
              <a:solidFill>
                <a:schemeClr val="dk1"/>
              </a:solidFill>
              <a:latin typeface="Audiowide"/>
              <a:ea typeface="Audiowide"/>
              <a:cs typeface="Audiowide"/>
              <a:sym typeface="Audiowide"/>
            </a:endParaRPr>
          </a:p>
        </p:txBody>
      </p:sp>
      <p:grpSp>
        <p:nvGrpSpPr>
          <p:cNvPr id="9784" name="Google Shape;9784;p14"/>
          <p:cNvGrpSpPr/>
          <p:nvPr/>
        </p:nvGrpSpPr>
        <p:grpSpPr>
          <a:xfrm>
            <a:off x="598041" y="2833068"/>
            <a:ext cx="829398" cy="208784"/>
            <a:chOff x="6336019" y="3733725"/>
            <a:chExt cx="2566206" cy="351310"/>
          </a:xfrm>
        </p:grpSpPr>
        <p:sp>
          <p:nvSpPr>
            <p:cNvPr id="9785" name="Google Shape;9785;p14"/>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6" name="Google Shape;9786;p14"/>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7" name="Google Shape;9787;p14"/>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8" name="Google Shape;9788;p14"/>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89" name="Google Shape;9789;p14"/>
          <p:cNvSpPr txBox="1"/>
          <p:nvPr/>
        </p:nvSpPr>
        <p:spPr>
          <a:xfrm>
            <a:off x="582000" y="2371650"/>
            <a:ext cx="64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udiowide"/>
                <a:ea typeface="Audiowide"/>
                <a:cs typeface="Audiowide"/>
                <a:sym typeface="Audiowide"/>
              </a:rPr>
              <a:t>File</a:t>
            </a:r>
            <a:endParaRPr b="0" i="0" sz="1400" u="none" cap="none" strike="noStrike">
              <a:solidFill>
                <a:schemeClr val="dk1"/>
              </a:solidFill>
              <a:latin typeface="Audiowide"/>
              <a:ea typeface="Audiowide"/>
              <a:cs typeface="Audiowide"/>
              <a:sym typeface="Audiowide"/>
            </a:endParaRPr>
          </a:p>
        </p:txBody>
      </p:sp>
      <p:grpSp>
        <p:nvGrpSpPr>
          <p:cNvPr id="9790" name="Google Shape;9790;p14"/>
          <p:cNvGrpSpPr/>
          <p:nvPr/>
        </p:nvGrpSpPr>
        <p:grpSpPr>
          <a:xfrm>
            <a:off x="7519524" y="2858318"/>
            <a:ext cx="915879" cy="208784"/>
            <a:chOff x="6336019" y="3733725"/>
            <a:chExt cx="2566206" cy="351310"/>
          </a:xfrm>
        </p:grpSpPr>
        <p:sp>
          <p:nvSpPr>
            <p:cNvPr id="9791" name="Google Shape;9791;p14"/>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2" name="Google Shape;9792;p14"/>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3" name="Google Shape;9793;p14"/>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4" name="Google Shape;9794;p14"/>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95" name="Google Shape;9795;p14"/>
          <p:cNvSpPr txBox="1"/>
          <p:nvPr/>
        </p:nvSpPr>
        <p:spPr>
          <a:xfrm>
            <a:off x="6419138" y="24272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CFG</a:t>
            </a:r>
            <a:endParaRPr b="0" i="0" sz="1600" u="none" cap="none" strike="noStrike">
              <a:solidFill>
                <a:schemeClr val="dk1"/>
              </a:solidFill>
              <a:latin typeface="Audiowide"/>
              <a:ea typeface="Audiowide"/>
              <a:cs typeface="Audiowide"/>
              <a:sym typeface="Audiowide"/>
            </a:endParaRPr>
          </a:p>
        </p:txBody>
      </p:sp>
      <p:sp>
        <p:nvSpPr>
          <p:cNvPr id="9796" name="Google Shape;9796;p14"/>
          <p:cNvSpPr txBox="1"/>
          <p:nvPr/>
        </p:nvSpPr>
        <p:spPr>
          <a:xfrm>
            <a:off x="582001" y="133575"/>
            <a:ext cx="798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dk1"/>
                </a:solidFill>
                <a:latin typeface="Audiowide"/>
                <a:ea typeface="Audiowide"/>
                <a:cs typeface="Audiowide"/>
                <a:sym typeface="Audiowide"/>
              </a:rPr>
              <a:t>GUARDISTA System Modules     </a:t>
            </a:r>
            <a:endParaRPr b="1" i="0" sz="3200" u="none" cap="none" strike="noStrike">
              <a:solidFill>
                <a:schemeClr val="dk1"/>
              </a:solidFill>
              <a:latin typeface="Audiowide"/>
              <a:ea typeface="Audiowide"/>
              <a:cs typeface="Audiowide"/>
              <a:sym typeface="Audiowide"/>
            </a:endParaRPr>
          </a:p>
        </p:txBody>
      </p:sp>
      <p:sp>
        <p:nvSpPr>
          <p:cNvPr id="9797" name="Google Shape;9797;p14"/>
          <p:cNvSpPr txBox="1"/>
          <p:nvPr/>
        </p:nvSpPr>
        <p:spPr>
          <a:xfrm>
            <a:off x="2541288" y="846450"/>
            <a:ext cx="3467100" cy="1385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2"/>
                </a:solidFill>
                <a:latin typeface="Audiowide"/>
                <a:ea typeface="Audiowide"/>
                <a:cs typeface="Audiowide"/>
                <a:sym typeface="Audiowide"/>
              </a:rPr>
              <a:t> Preprocessor</a:t>
            </a:r>
            <a:endParaRPr b="1" i="0" sz="28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4"/>
                                        </p:tgtEl>
                                        <p:attrNameLst>
                                          <p:attrName>style.visibility</p:attrName>
                                        </p:attrNameLst>
                                      </p:cBhvr>
                                      <p:to>
                                        <p:strVal val="visible"/>
                                      </p:to>
                                    </p:set>
                                    <p:animEffect filter="fade" transition="in">
                                      <p:cBhvr>
                                        <p:cTn dur="1000"/>
                                        <p:tgtEl>
                                          <p:spTgt spid="9784"/>
                                        </p:tgtEl>
                                      </p:cBhvr>
                                    </p:animEffect>
                                  </p:childTnLst>
                                </p:cTn>
                              </p:par>
                              <p:par>
                                <p:cTn fill="hold" nodeType="withEffect" presetClass="entr" presetID="10" presetSubtype="0">
                                  <p:stCondLst>
                                    <p:cond delay="0"/>
                                  </p:stCondLst>
                                  <p:childTnLst>
                                    <p:set>
                                      <p:cBhvr>
                                        <p:cTn dur="1" fill="hold">
                                          <p:stCondLst>
                                            <p:cond delay="0"/>
                                          </p:stCondLst>
                                        </p:cTn>
                                        <p:tgtEl>
                                          <p:spTgt spid="9789"/>
                                        </p:tgtEl>
                                        <p:attrNameLst>
                                          <p:attrName>style.visibility</p:attrName>
                                        </p:attrNameLst>
                                      </p:cBhvr>
                                      <p:to>
                                        <p:strVal val="visible"/>
                                      </p:to>
                                    </p:set>
                                    <p:animEffect filter="fade" transition="in">
                                      <p:cBhvr>
                                        <p:cTn dur="1000"/>
                                        <p:tgtEl>
                                          <p:spTgt spid="9789"/>
                                        </p:tgtEl>
                                      </p:cBhvr>
                                    </p:animEffect>
                                  </p:childTnLst>
                                </p:cTn>
                              </p:par>
                              <p:par>
                                <p:cTn fill="hold" nodeType="withEffect" presetClass="entr" presetID="10" presetSubtype="0">
                                  <p:stCondLst>
                                    <p:cond delay="0"/>
                                  </p:stCondLst>
                                  <p:childTnLst>
                                    <p:set>
                                      <p:cBhvr>
                                        <p:cTn dur="1" fill="hold">
                                          <p:stCondLst>
                                            <p:cond delay="0"/>
                                          </p:stCondLst>
                                        </p:cTn>
                                        <p:tgtEl>
                                          <p:spTgt spid="9781"/>
                                        </p:tgtEl>
                                        <p:attrNameLst>
                                          <p:attrName>style.visibility</p:attrName>
                                        </p:attrNameLst>
                                      </p:cBhvr>
                                      <p:to>
                                        <p:strVal val="visible"/>
                                      </p:to>
                                    </p:set>
                                    <p:animEffect filter="fade" transition="in">
                                      <p:cBhvr>
                                        <p:cTn dur="1000"/>
                                        <p:tgtEl>
                                          <p:spTgt spid="9781"/>
                                        </p:tgtEl>
                                      </p:cBhvr>
                                    </p:animEffect>
                                  </p:childTnLst>
                                </p:cTn>
                              </p:par>
                              <p:par>
                                <p:cTn fill="hold" nodeType="withEffect" presetClass="entr" presetID="10" presetSubtype="0">
                                  <p:stCondLst>
                                    <p:cond delay="0"/>
                                  </p:stCondLst>
                                  <p:childTnLst>
                                    <p:set>
                                      <p:cBhvr>
                                        <p:cTn dur="1" fill="hold">
                                          <p:stCondLst>
                                            <p:cond delay="0"/>
                                          </p:stCondLst>
                                        </p:cTn>
                                        <p:tgtEl>
                                          <p:spTgt spid="9783"/>
                                        </p:tgtEl>
                                        <p:attrNameLst>
                                          <p:attrName>style.visibility</p:attrName>
                                        </p:attrNameLst>
                                      </p:cBhvr>
                                      <p:to>
                                        <p:strVal val="visible"/>
                                      </p:to>
                                    </p:set>
                                    <p:animEffect filter="fade" transition="in">
                                      <p:cBhvr>
                                        <p:cTn dur="1000"/>
                                        <p:tgtEl>
                                          <p:spTgt spid="9783"/>
                                        </p:tgtEl>
                                      </p:cBhvr>
                                    </p:animEffect>
                                  </p:childTnLst>
                                </p:cTn>
                              </p:par>
                              <p:par>
                                <p:cTn fill="hold" nodeType="withEffect" presetClass="entr" presetID="10" presetSubtype="0">
                                  <p:stCondLst>
                                    <p:cond delay="0"/>
                                  </p:stCondLst>
                                  <p:childTnLst>
                                    <p:set>
                                      <p:cBhvr>
                                        <p:cTn dur="1" fill="hold">
                                          <p:stCondLst>
                                            <p:cond delay="0"/>
                                          </p:stCondLst>
                                        </p:cTn>
                                        <p:tgtEl>
                                          <p:spTgt spid="9776"/>
                                        </p:tgtEl>
                                        <p:attrNameLst>
                                          <p:attrName>style.visibility</p:attrName>
                                        </p:attrNameLst>
                                      </p:cBhvr>
                                      <p:to>
                                        <p:strVal val="visible"/>
                                      </p:to>
                                    </p:set>
                                    <p:animEffect filter="fade" transition="in">
                                      <p:cBhvr>
                                        <p:cTn dur="1000"/>
                                        <p:tgtEl>
                                          <p:spTgt spid="9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2"/>
                                        </p:tgtEl>
                                        <p:attrNameLst>
                                          <p:attrName>style.visibility</p:attrName>
                                        </p:attrNameLst>
                                      </p:cBhvr>
                                      <p:to>
                                        <p:strVal val="visible"/>
                                      </p:to>
                                    </p:set>
                                    <p:animEffect filter="fade" transition="in">
                                      <p:cBhvr>
                                        <p:cTn dur="1000"/>
                                        <p:tgtEl>
                                          <p:spTgt spid="9782"/>
                                        </p:tgtEl>
                                      </p:cBhvr>
                                    </p:animEffect>
                                  </p:childTnLst>
                                </p:cTn>
                              </p:par>
                              <p:par>
                                <p:cTn fill="hold" nodeType="withEffect" presetClass="entr" presetID="10" presetSubtype="0">
                                  <p:stCondLst>
                                    <p:cond delay="0"/>
                                  </p:stCondLst>
                                  <p:childTnLst>
                                    <p:set>
                                      <p:cBhvr>
                                        <p:cTn dur="1" fill="hold">
                                          <p:stCondLst>
                                            <p:cond delay="0"/>
                                          </p:stCondLst>
                                        </p:cTn>
                                        <p:tgtEl>
                                          <p:spTgt spid="9790"/>
                                        </p:tgtEl>
                                        <p:attrNameLst>
                                          <p:attrName>style.visibility</p:attrName>
                                        </p:attrNameLst>
                                      </p:cBhvr>
                                      <p:to>
                                        <p:strVal val="visible"/>
                                      </p:to>
                                    </p:set>
                                    <p:animEffect filter="fade" transition="in">
                                      <p:cBhvr>
                                        <p:cTn dur="1000"/>
                                        <p:tgtEl>
                                          <p:spTgt spid="9790"/>
                                        </p:tgtEl>
                                      </p:cBhvr>
                                    </p:animEffect>
                                  </p:childTnLst>
                                </p:cTn>
                              </p:par>
                              <p:par>
                                <p:cTn fill="hold" nodeType="withEffect" presetClass="entr" presetID="10" presetSubtype="0">
                                  <p:stCondLst>
                                    <p:cond delay="0"/>
                                  </p:stCondLst>
                                  <p:childTnLst>
                                    <p:set>
                                      <p:cBhvr>
                                        <p:cTn dur="1" fill="hold">
                                          <p:stCondLst>
                                            <p:cond delay="0"/>
                                          </p:stCondLst>
                                        </p:cTn>
                                        <p:tgtEl>
                                          <p:spTgt spid="9795"/>
                                        </p:tgtEl>
                                        <p:attrNameLst>
                                          <p:attrName>style.visibility</p:attrName>
                                        </p:attrNameLst>
                                      </p:cBhvr>
                                      <p:to>
                                        <p:strVal val="visible"/>
                                      </p:to>
                                    </p:set>
                                    <p:animEffect filter="fade" transition="in">
                                      <p:cBhvr>
                                        <p:cTn dur="1000"/>
                                        <p:tgtEl>
                                          <p:spTgt spid="9795"/>
                                        </p:tgtEl>
                                      </p:cBhvr>
                                    </p:animEffect>
                                  </p:childTnLst>
                                </p:cTn>
                              </p:par>
                              <p:par>
                                <p:cTn fill="hold" nodeType="withEffect" presetClass="entr" presetID="10" presetSubtype="0">
                                  <p:stCondLst>
                                    <p:cond delay="0"/>
                                  </p:stCondLst>
                                  <p:childTnLst>
                                    <p:set>
                                      <p:cBhvr>
                                        <p:cTn dur="1" fill="hold">
                                          <p:stCondLst>
                                            <p:cond delay="0"/>
                                          </p:stCondLst>
                                        </p:cTn>
                                        <p:tgtEl>
                                          <p:spTgt spid="9784"/>
                                        </p:tgtEl>
                                        <p:attrNameLst>
                                          <p:attrName>style.visibility</p:attrName>
                                        </p:attrNameLst>
                                      </p:cBhvr>
                                      <p:to>
                                        <p:strVal val="visible"/>
                                      </p:to>
                                    </p:set>
                                    <p:animEffect filter="fade" transition="in">
                                      <p:cBhvr>
                                        <p:cTn dur="1000"/>
                                        <p:tgtEl>
                                          <p:spTgt spid="9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1" name="Shape 9801"/>
        <p:cNvGrpSpPr/>
        <p:nvPr/>
      </p:nvGrpSpPr>
      <p:grpSpPr>
        <a:xfrm>
          <a:off x="0" y="0"/>
          <a:ext cx="0" cy="0"/>
          <a:chOff x="0" y="0"/>
          <a:chExt cx="0" cy="0"/>
        </a:xfrm>
      </p:grpSpPr>
      <p:grpSp>
        <p:nvGrpSpPr>
          <p:cNvPr id="9802" name="Google Shape;9802;p15"/>
          <p:cNvGrpSpPr/>
          <p:nvPr/>
        </p:nvGrpSpPr>
        <p:grpSpPr>
          <a:xfrm>
            <a:off x="3779732" y="2833018"/>
            <a:ext cx="1254875" cy="208784"/>
            <a:chOff x="6336019" y="3733725"/>
            <a:chExt cx="2566206" cy="351310"/>
          </a:xfrm>
        </p:grpSpPr>
        <p:sp>
          <p:nvSpPr>
            <p:cNvPr id="9803" name="Google Shape;9803;p15"/>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4" name="Google Shape;9804;p15"/>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5" name="Google Shape;9805;p15"/>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6" name="Google Shape;9806;p15"/>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07" name="Google Shape;9807;p15"/>
          <p:cNvSpPr/>
          <p:nvPr/>
        </p:nvSpPr>
        <p:spPr>
          <a:xfrm>
            <a:off x="1328125" y="2348301"/>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Feature Extraction</a:t>
            </a:r>
            <a:endParaRPr b="0" i="0" sz="2100" u="none" cap="none" strike="noStrike">
              <a:solidFill>
                <a:schemeClr val="dk1"/>
              </a:solidFill>
              <a:latin typeface="Audiowide"/>
              <a:ea typeface="Audiowide"/>
              <a:cs typeface="Audiowide"/>
              <a:sym typeface="Audiowide"/>
            </a:endParaRPr>
          </a:p>
        </p:txBody>
      </p:sp>
      <p:sp>
        <p:nvSpPr>
          <p:cNvPr id="9808" name="Google Shape;9808;p15"/>
          <p:cNvSpPr/>
          <p:nvPr/>
        </p:nvSpPr>
        <p:spPr>
          <a:xfrm>
            <a:off x="5034200" y="2348300"/>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Classifier</a:t>
            </a:r>
            <a:endParaRPr b="0" i="0" sz="2100" u="none" cap="none" strike="noStrike">
              <a:solidFill>
                <a:schemeClr val="dk1"/>
              </a:solidFill>
              <a:latin typeface="Audiowide"/>
              <a:ea typeface="Audiowide"/>
              <a:cs typeface="Audiowide"/>
              <a:sym typeface="Audiowide"/>
            </a:endParaRPr>
          </a:p>
        </p:txBody>
      </p:sp>
      <p:sp>
        <p:nvSpPr>
          <p:cNvPr id="9809" name="Google Shape;9809;p15"/>
          <p:cNvSpPr txBox="1"/>
          <p:nvPr/>
        </p:nvSpPr>
        <p:spPr>
          <a:xfrm>
            <a:off x="2872250" y="24270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features</a:t>
            </a:r>
            <a:endParaRPr b="0" i="0" sz="1600" u="none" cap="none" strike="noStrike">
              <a:solidFill>
                <a:schemeClr val="dk1"/>
              </a:solidFill>
              <a:latin typeface="Audiowide"/>
              <a:ea typeface="Audiowide"/>
              <a:cs typeface="Audiowide"/>
              <a:sym typeface="Audiowide"/>
            </a:endParaRPr>
          </a:p>
        </p:txBody>
      </p:sp>
      <p:grpSp>
        <p:nvGrpSpPr>
          <p:cNvPr id="9810" name="Google Shape;9810;p15"/>
          <p:cNvGrpSpPr/>
          <p:nvPr/>
        </p:nvGrpSpPr>
        <p:grpSpPr>
          <a:xfrm>
            <a:off x="504338" y="2833068"/>
            <a:ext cx="846335" cy="208784"/>
            <a:chOff x="6336019" y="3733725"/>
            <a:chExt cx="2566206" cy="351310"/>
          </a:xfrm>
        </p:grpSpPr>
        <p:sp>
          <p:nvSpPr>
            <p:cNvPr id="9811" name="Google Shape;9811;p15"/>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2" name="Google Shape;9812;p15"/>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3" name="Google Shape;9813;p15"/>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4" name="Google Shape;9814;p15"/>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15" name="Google Shape;9815;p15"/>
          <p:cNvSpPr txBox="1"/>
          <p:nvPr/>
        </p:nvSpPr>
        <p:spPr>
          <a:xfrm>
            <a:off x="-469650" y="2427025"/>
            <a:ext cx="2546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CFG</a:t>
            </a:r>
            <a:endParaRPr b="0" i="0" sz="1600" u="none" cap="none" strike="noStrike">
              <a:solidFill>
                <a:schemeClr val="dk1"/>
              </a:solidFill>
              <a:latin typeface="Audiowide"/>
              <a:ea typeface="Audiowide"/>
              <a:cs typeface="Audiowide"/>
              <a:sym typeface="Audiowide"/>
            </a:endParaRPr>
          </a:p>
        </p:txBody>
      </p:sp>
      <p:grpSp>
        <p:nvGrpSpPr>
          <p:cNvPr id="9816" name="Google Shape;9816;p15"/>
          <p:cNvGrpSpPr/>
          <p:nvPr/>
        </p:nvGrpSpPr>
        <p:grpSpPr>
          <a:xfrm>
            <a:off x="7520092" y="2858218"/>
            <a:ext cx="1359062" cy="208784"/>
            <a:chOff x="6336019" y="3733725"/>
            <a:chExt cx="2566206" cy="351310"/>
          </a:xfrm>
        </p:grpSpPr>
        <p:sp>
          <p:nvSpPr>
            <p:cNvPr id="9817" name="Google Shape;9817;p15"/>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8" name="Google Shape;9818;p15"/>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9" name="Google Shape;9819;p15"/>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0" name="Google Shape;9820;p15"/>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21" name="Google Shape;9821;p15"/>
          <p:cNvSpPr txBox="1"/>
          <p:nvPr/>
        </p:nvSpPr>
        <p:spPr>
          <a:xfrm>
            <a:off x="6667450" y="24270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Vulnerable</a:t>
            </a:r>
            <a:endParaRPr b="0" i="0" sz="1600" u="none" cap="none" strike="noStrike">
              <a:solidFill>
                <a:schemeClr val="dk1"/>
              </a:solidFill>
              <a:latin typeface="Audiowide"/>
              <a:ea typeface="Audiowide"/>
              <a:cs typeface="Audiowide"/>
              <a:sym typeface="Audiowide"/>
            </a:endParaRPr>
          </a:p>
        </p:txBody>
      </p:sp>
      <p:sp>
        <p:nvSpPr>
          <p:cNvPr id="9822" name="Google Shape;9822;p15"/>
          <p:cNvSpPr txBox="1"/>
          <p:nvPr/>
        </p:nvSpPr>
        <p:spPr>
          <a:xfrm>
            <a:off x="6608925" y="30418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Code</a:t>
            </a:r>
            <a:endParaRPr b="0" i="0" sz="1600" u="none" cap="none" strike="noStrike">
              <a:solidFill>
                <a:schemeClr val="dk1"/>
              </a:solidFill>
              <a:latin typeface="Audiowide"/>
              <a:ea typeface="Audiowide"/>
              <a:cs typeface="Audiowide"/>
              <a:sym typeface="Audiowide"/>
            </a:endParaRPr>
          </a:p>
        </p:txBody>
      </p:sp>
      <p:sp>
        <p:nvSpPr>
          <p:cNvPr id="9823" name="Google Shape;9823;p15"/>
          <p:cNvSpPr txBox="1"/>
          <p:nvPr/>
        </p:nvSpPr>
        <p:spPr>
          <a:xfrm>
            <a:off x="2907150" y="1167925"/>
            <a:ext cx="3000000" cy="954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2"/>
                </a:solidFill>
                <a:latin typeface="Audiowide"/>
                <a:ea typeface="Audiowide"/>
                <a:cs typeface="Audiowide"/>
                <a:sym typeface="Audiowide"/>
              </a:rPr>
              <a:t>Detector</a:t>
            </a:r>
            <a:endParaRPr b="1" i="0" sz="28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udiowide"/>
              <a:ea typeface="Audiowide"/>
              <a:cs typeface="Audiowide"/>
              <a:sym typeface="Audiowide"/>
            </a:endParaRPr>
          </a:p>
        </p:txBody>
      </p:sp>
      <p:sp>
        <p:nvSpPr>
          <p:cNvPr id="9824" name="Google Shape;9824;p15"/>
          <p:cNvSpPr txBox="1"/>
          <p:nvPr/>
        </p:nvSpPr>
        <p:spPr>
          <a:xfrm>
            <a:off x="582001" y="133575"/>
            <a:ext cx="798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dk1"/>
                </a:solidFill>
                <a:latin typeface="Audiowide"/>
                <a:ea typeface="Audiowide"/>
                <a:cs typeface="Audiowide"/>
                <a:sym typeface="Audiowide"/>
              </a:rPr>
              <a:t>GUARDISTA System Modules     </a:t>
            </a:r>
            <a:endParaRPr b="1" i="0" sz="3200" u="none" cap="none" strike="noStrike">
              <a:solidFill>
                <a:schemeClr val="dk1"/>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0"/>
                                        </p:tgtEl>
                                        <p:attrNameLst>
                                          <p:attrName>style.visibility</p:attrName>
                                        </p:attrNameLst>
                                      </p:cBhvr>
                                      <p:to>
                                        <p:strVal val="visible"/>
                                      </p:to>
                                    </p:set>
                                    <p:animEffect filter="fade" transition="in">
                                      <p:cBhvr>
                                        <p:cTn dur="1000"/>
                                        <p:tgtEl>
                                          <p:spTgt spid="9810"/>
                                        </p:tgtEl>
                                      </p:cBhvr>
                                    </p:animEffect>
                                  </p:childTnLst>
                                </p:cTn>
                              </p:par>
                              <p:par>
                                <p:cTn fill="hold" nodeType="withEffect" presetClass="entr" presetID="10" presetSubtype="0">
                                  <p:stCondLst>
                                    <p:cond delay="0"/>
                                  </p:stCondLst>
                                  <p:childTnLst>
                                    <p:set>
                                      <p:cBhvr>
                                        <p:cTn dur="1" fill="hold">
                                          <p:stCondLst>
                                            <p:cond delay="0"/>
                                          </p:stCondLst>
                                        </p:cTn>
                                        <p:tgtEl>
                                          <p:spTgt spid="9815"/>
                                        </p:tgtEl>
                                        <p:attrNameLst>
                                          <p:attrName>style.visibility</p:attrName>
                                        </p:attrNameLst>
                                      </p:cBhvr>
                                      <p:to>
                                        <p:strVal val="visible"/>
                                      </p:to>
                                    </p:set>
                                    <p:animEffect filter="fade" transition="in">
                                      <p:cBhvr>
                                        <p:cTn dur="1000"/>
                                        <p:tgtEl>
                                          <p:spTgt spid="9815"/>
                                        </p:tgtEl>
                                      </p:cBhvr>
                                    </p:animEffect>
                                  </p:childTnLst>
                                </p:cTn>
                              </p:par>
                              <p:par>
                                <p:cTn fill="hold" nodeType="withEffect" presetClass="entr" presetID="10" presetSubtype="0">
                                  <p:stCondLst>
                                    <p:cond delay="0"/>
                                  </p:stCondLst>
                                  <p:childTnLst>
                                    <p:set>
                                      <p:cBhvr>
                                        <p:cTn dur="1" fill="hold">
                                          <p:stCondLst>
                                            <p:cond delay="0"/>
                                          </p:stCondLst>
                                        </p:cTn>
                                        <p:tgtEl>
                                          <p:spTgt spid="9807"/>
                                        </p:tgtEl>
                                        <p:attrNameLst>
                                          <p:attrName>style.visibility</p:attrName>
                                        </p:attrNameLst>
                                      </p:cBhvr>
                                      <p:to>
                                        <p:strVal val="visible"/>
                                      </p:to>
                                    </p:set>
                                    <p:animEffect filter="fade" transition="in">
                                      <p:cBhvr>
                                        <p:cTn dur="1000"/>
                                        <p:tgtEl>
                                          <p:spTgt spid="9807"/>
                                        </p:tgtEl>
                                      </p:cBhvr>
                                    </p:animEffect>
                                  </p:childTnLst>
                                </p:cTn>
                              </p:par>
                              <p:par>
                                <p:cTn fill="hold" nodeType="withEffect" presetClass="entr" presetID="10" presetSubtype="0">
                                  <p:stCondLst>
                                    <p:cond delay="0"/>
                                  </p:stCondLst>
                                  <p:childTnLst>
                                    <p:set>
                                      <p:cBhvr>
                                        <p:cTn dur="1" fill="hold">
                                          <p:stCondLst>
                                            <p:cond delay="0"/>
                                          </p:stCondLst>
                                        </p:cTn>
                                        <p:tgtEl>
                                          <p:spTgt spid="9802"/>
                                        </p:tgtEl>
                                        <p:attrNameLst>
                                          <p:attrName>style.visibility</p:attrName>
                                        </p:attrNameLst>
                                      </p:cBhvr>
                                      <p:to>
                                        <p:strVal val="visible"/>
                                      </p:to>
                                    </p:set>
                                    <p:animEffect filter="fade" transition="in">
                                      <p:cBhvr>
                                        <p:cTn dur="2500"/>
                                        <p:tgtEl>
                                          <p:spTgt spid="9802"/>
                                        </p:tgtEl>
                                      </p:cBhvr>
                                    </p:animEffect>
                                  </p:childTnLst>
                                </p:cTn>
                              </p:par>
                              <p:par>
                                <p:cTn fill="hold" nodeType="withEffect" presetClass="entr" presetID="10" presetSubtype="0">
                                  <p:stCondLst>
                                    <p:cond delay="0"/>
                                  </p:stCondLst>
                                  <p:childTnLst>
                                    <p:set>
                                      <p:cBhvr>
                                        <p:cTn dur="1" fill="hold">
                                          <p:stCondLst>
                                            <p:cond delay="0"/>
                                          </p:stCondLst>
                                        </p:cTn>
                                        <p:tgtEl>
                                          <p:spTgt spid="9809"/>
                                        </p:tgtEl>
                                        <p:attrNameLst>
                                          <p:attrName>style.visibility</p:attrName>
                                        </p:attrNameLst>
                                      </p:cBhvr>
                                      <p:to>
                                        <p:strVal val="visible"/>
                                      </p:to>
                                    </p:set>
                                    <p:animEffect filter="fade" transition="in">
                                      <p:cBhvr>
                                        <p:cTn dur="1000"/>
                                        <p:tgtEl>
                                          <p:spTgt spid="9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8"/>
                                        </p:tgtEl>
                                        <p:attrNameLst>
                                          <p:attrName>style.visibility</p:attrName>
                                        </p:attrNameLst>
                                      </p:cBhvr>
                                      <p:to>
                                        <p:strVal val="visible"/>
                                      </p:to>
                                    </p:set>
                                    <p:animEffect filter="fade" transition="in">
                                      <p:cBhvr>
                                        <p:cTn dur="1000"/>
                                        <p:tgtEl>
                                          <p:spTgt spid="9808"/>
                                        </p:tgtEl>
                                      </p:cBhvr>
                                    </p:animEffect>
                                  </p:childTnLst>
                                </p:cTn>
                              </p:par>
                              <p:par>
                                <p:cTn fill="hold" nodeType="withEffect" presetClass="entr" presetID="10" presetSubtype="0">
                                  <p:stCondLst>
                                    <p:cond delay="0"/>
                                  </p:stCondLst>
                                  <p:childTnLst>
                                    <p:set>
                                      <p:cBhvr>
                                        <p:cTn dur="1" fill="hold">
                                          <p:stCondLst>
                                            <p:cond delay="0"/>
                                          </p:stCondLst>
                                        </p:cTn>
                                        <p:tgtEl>
                                          <p:spTgt spid="9821"/>
                                        </p:tgtEl>
                                        <p:attrNameLst>
                                          <p:attrName>style.visibility</p:attrName>
                                        </p:attrNameLst>
                                      </p:cBhvr>
                                      <p:to>
                                        <p:strVal val="visible"/>
                                      </p:to>
                                    </p:set>
                                    <p:animEffect filter="fade" transition="in">
                                      <p:cBhvr>
                                        <p:cTn dur="1000"/>
                                        <p:tgtEl>
                                          <p:spTgt spid="9821"/>
                                        </p:tgtEl>
                                      </p:cBhvr>
                                    </p:animEffect>
                                  </p:childTnLst>
                                </p:cTn>
                              </p:par>
                              <p:par>
                                <p:cTn fill="hold" nodeType="withEffect" presetClass="entr" presetID="10" presetSubtype="0">
                                  <p:stCondLst>
                                    <p:cond delay="0"/>
                                  </p:stCondLst>
                                  <p:childTnLst>
                                    <p:set>
                                      <p:cBhvr>
                                        <p:cTn dur="1" fill="hold">
                                          <p:stCondLst>
                                            <p:cond delay="0"/>
                                          </p:stCondLst>
                                        </p:cTn>
                                        <p:tgtEl>
                                          <p:spTgt spid="9822"/>
                                        </p:tgtEl>
                                        <p:attrNameLst>
                                          <p:attrName>style.visibility</p:attrName>
                                        </p:attrNameLst>
                                      </p:cBhvr>
                                      <p:to>
                                        <p:strVal val="visible"/>
                                      </p:to>
                                    </p:set>
                                    <p:animEffect filter="fade" transition="in">
                                      <p:cBhvr>
                                        <p:cTn dur="1000"/>
                                        <p:tgtEl>
                                          <p:spTgt spid="9822"/>
                                        </p:tgtEl>
                                      </p:cBhvr>
                                    </p:animEffect>
                                  </p:childTnLst>
                                </p:cTn>
                              </p:par>
                              <p:par>
                                <p:cTn fill="hold" nodeType="withEffect" presetClass="entr" presetID="10" presetSubtype="0">
                                  <p:stCondLst>
                                    <p:cond delay="0"/>
                                  </p:stCondLst>
                                  <p:childTnLst>
                                    <p:set>
                                      <p:cBhvr>
                                        <p:cTn dur="1" fill="hold">
                                          <p:stCondLst>
                                            <p:cond delay="0"/>
                                          </p:stCondLst>
                                        </p:cTn>
                                        <p:tgtEl>
                                          <p:spTgt spid="9816"/>
                                        </p:tgtEl>
                                        <p:attrNameLst>
                                          <p:attrName>style.visibility</p:attrName>
                                        </p:attrNameLst>
                                      </p:cBhvr>
                                      <p:to>
                                        <p:strVal val="visible"/>
                                      </p:to>
                                    </p:set>
                                    <p:animEffect filter="fade" transition="in">
                                      <p:cBhvr>
                                        <p:cTn dur="1000"/>
                                        <p:tgtEl>
                                          <p:spTgt spid="9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8" name="Shape 9828"/>
        <p:cNvGrpSpPr/>
        <p:nvPr/>
      </p:nvGrpSpPr>
      <p:grpSpPr>
        <a:xfrm>
          <a:off x="0" y="0"/>
          <a:ext cx="0" cy="0"/>
          <a:chOff x="0" y="0"/>
          <a:chExt cx="0" cy="0"/>
        </a:xfrm>
      </p:grpSpPr>
      <p:sp>
        <p:nvSpPr>
          <p:cNvPr id="9829" name="Google Shape;9829;p16"/>
          <p:cNvSpPr/>
          <p:nvPr/>
        </p:nvSpPr>
        <p:spPr>
          <a:xfrm>
            <a:off x="5262800" y="3034100"/>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Matchers</a:t>
            </a:r>
            <a:endParaRPr b="0" i="0" sz="2100" u="none" cap="none" strike="noStrike">
              <a:solidFill>
                <a:schemeClr val="dk1"/>
              </a:solidFill>
              <a:latin typeface="Audiowide"/>
              <a:ea typeface="Audiowide"/>
              <a:cs typeface="Audiowide"/>
              <a:sym typeface="Audiowide"/>
            </a:endParaRPr>
          </a:p>
        </p:txBody>
      </p:sp>
      <p:grpSp>
        <p:nvGrpSpPr>
          <p:cNvPr id="9830" name="Google Shape;9830;p16"/>
          <p:cNvGrpSpPr/>
          <p:nvPr/>
        </p:nvGrpSpPr>
        <p:grpSpPr>
          <a:xfrm>
            <a:off x="7714179" y="3544018"/>
            <a:ext cx="1212532" cy="208784"/>
            <a:chOff x="6336019" y="3733725"/>
            <a:chExt cx="2566206" cy="351310"/>
          </a:xfrm>
        </p:grpSpPr>
        <p:sp>
          <p:nvSpPr>
            <p:cNvPr id="9831" name="Google Shape;9831;p16"/>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2" name="Google Shape;9832;p16"/>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3" name="Google Shape;9833;p16"/>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4" name="Google Shape;9834;p16"/>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35" name="Google Shape;9835;p16"/>
          <p:cNvSpPr txBox="1"/>
          <p:nvPr/>
        </p:nvSpPr>
        <p:spPr>
          <a:xfrm>
            <a:off x="6837538" y="314567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Location</a:t>
            </a:r>
            <a:endParaRPr b="0" i="0" sz="1600" u="none" cap="none" strike="noStrike">
              <a:solidFill>
                <a:schemeClr val="dk1"/>
              </a:solidFill>
              <a:latin typeface="Audiowide"/>
              <a:ea typeface="Audiowide"/>
              <a:cs typeface="Audiowide"/>
              <a:sym typeface="Audiowide"/>
            </a:endParaRPr>
          </a:p>
        </p:txBody>
      </p:sp>
      <p:sp>
        <p:nvSpPr>
          <p:cNvPr id="9836" name="Google Shape;9836;p16"/>
          <p:cNvSpPr txBox="1"/>
          <p:nvPr/>
        </p:nvSpPr>
        <p:spPr>
          <a:xfrm>
            <a:off x="6837538" y="37528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&amp; Report</a:t>
            </a:r>
            <a:endParaRPr b="0" i="0" sz="1600" u="none" cap="none" strike="noStrike">
              <a:solidFill>
                <a:schemeClr val="dk1"/>
              </a:solidFill>
              <a:latin typeface="Audiowide"/>
              <a:ea typeface="Audiowide"/>
              <a:cs typeface="Audiowide"/>
              <a:sym typeface="Audiowide"/>
            </a:endParaRPr>
          </a:p>
        </p:txBody>
      </p:sp>
      <p:sp>
        <p:nvSpPr>
          <p:cNvPr id="9837" name="Google Shape;9837;p16"/>
          <p:cNvSpPr txBox="1"/>
          <p:nvPr/>
        </p:nvSpPr>
        <p:spPr>
          <a:xfrm>
            <a:off x="582001" y="133575"/>
            <a:ext cx="798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dk1"/>
                </a:solidFill>
                <a:latin typeface="Audiowide"/>
                <a:ea typeface="Audiowide"/>
                <a:cs typeface="Audiowide"/>
                <a:sym typeface="Audiowide"/>
              </a:rPr>
              <a:t>GUARDISTA System Modules     </a:t>
            </a:r>
            <a:endParaRPr b="1" i="0" sz="3200" u="none" cap="none" strike="noStrike">
              <a:solidFill>
                <a:schemeClr val="dk1"/>
              </a:solidFill>
              <a:latin typeface="Audiowide"/>
              <a:ea typeface="Audiowide"/>
              <a:cs typeface="Audiowide"/>
              <a:sym typeface="Audiowide"/>
            </a:endParaRPr>
          </a:p>
        </p:txBody>
      </p:sp>
      <p:grpSp>
        <p:nvGrpSpPr>
          <p:cNvPr id="9838" name="Google Shape;9838;p16"/>
          <p:cNvGrpSpPr/>
          <p:nvPr/>
        </p:nvGrpSpPr>
        <p:grpSpPr>
          <a:xfrm>
            <a:off x="4008479" y="3518818"/>
            <a:ext cx="1254361" cy="208784"/>
            <a:chOff x="6336019" y="3733725"/>
            <a:chExt cx="2566206" cy="351310"/>
          </a:xfrm>
        </p:grpSpPr>
        <p:sp>
          <p:nvSpPr>
            <p:cNvPr id="9839" name="Google Shape;9839;p16"/>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0" name="Google Shape;9840;p16"/>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1" name="Google Shape;9841;p16"/>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2" name="Google Shape;9842;p16"/>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3" name="Google Shape;9843;p16"/>
          <p:cNvSpPr/>
          <p:nvPr/>
        </p:nvSpPr>
        <p:spPr>
          <a:xfrm>
            <a:off x="1556725" y="3034101"/>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Post- Processor</a:t>
            </a:r>
            <a:endParaRPr b="0" i="0" sz="2100" u="none" cap="none" strike="noStrike">
              <a:solidFill>
                <a:schemeClr val="dk1"/>
              </a:solidFill>
              <a:latin typeface="Audiowide"/>
              <a:ea typeface="Audiowide"/>
              <a:cs typeface="Audiowide"/>
              <a:sym typeface="Audiowide"/>
            </a:endParaRPr>
          </a:p>
        </p:txBody>
      </p:sp>
      <p:sp>
        <p:nvSpPr>
          <p:cNvPr id="9844" name="Google Shape;9844;p16"/>
          <p:cNvSpPr txBox="1"/>
          <p:nvPr/>
        </p:nvSpPr>
        <p:spPr>
          <a:xfrm>
            <a:off x="3100550" y="30628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IR</a:t>
            </a:r>
            <a:endParaRPr b="0" i="0" sz="1600" u="none" cap="none" strike="noStrike">
              <a:solidFill>
                <a:schemeClr val="dk1"/>
              </a:solidFill>
              <a:latin typeface="Audiowide"/>
              <a:ea typeface="Audiowide"/>
              <a:cs typeface="Audiowide"/>
              <a:sym typeface="Audiowide"/>
            </a:endParaRPr>
          </a:p>
        </p:txBody>
      </p:sp>
      <p:grpSp>
        <p:nvGrpSpPr>
          <p:cNvPr id="9845" name="Google Shape;9845;p16"/>
          <p:cNvGrpSpPr/>
          <p:nvPr/>
        </p:nvGrpSpPr>
        <p:grpSpPr>
          <a:xfrm>
            <a:off x="212875" y="3518968"/>
            <a:ext cx="1366504" cy="208784"/>
            <a:chOff x="6336019" y="3733725"/>
            <a:chExt cx="2566206" cy="351310"/>
          </a:xfrm>
        </p:grpSpPr>
        <p:sp>
          <p:nvSpPr>
            <p:cNvPr id="9846" name="Google Shape;9846;p16"/>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7" name="Google Shape;9847;p16"/>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8" name="Google Shape;9848;p16"/>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9" name="Google Shape;9849;p16"/>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50" name="Google Shape;9850;p16"/>
          <p:cNvSpPr txBox="1"/>
          <p:nvPr/>
        </p:nvSpPr>
        <p:spPr>
          <a:xfrm>
            <a:off x="-636450" y="30628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Vulnerable</a:t>
            </a:r>
            <a:endParaRPr b="0" i="0" sz="1600" u="none" cap="none" strike="noStrike">
              <a:solidFill>
                <a:schemeClr val="dk1"/>
              </a:solidFill>
              <a:latin typeface="Audiowide"/>
              <a:ea typeface="Audiowide"/>
              <a:cs typeface="Audiowide"/>
              <a:sym typeface="Audiowide"/>
            </a:endParaRPr>
          </a:p>
        </p:txBody>
      </p:sp>
      <p:sp>
        <p:nvSpPr>
          <p:cNvPr id="9851" name="Google Shape;9851;p16"/>
          <p:cNvSpPr txBox="1"/>
          <p:nvPr/>
        </p:nvSpPr>
        <p:spPr>
          <a:xfrm>
            <a:off x="-636450" y="37528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Code</a:t>
            </a:r>
            <a:endParaRPr b="0" i="0" sz="1600" u="none" cap="none" strike="noStrike">
              <a:solidFill>
                <a:schemeClr val="dk1"/>
              </a:solidFill>
              <a:latin typeface="Audiowide"/>
              <a:ea typeface="Audiowide"/>
              <a:cs typeface="Audiowide"/>
              <a:sym typeface="Audiowide"/>
            </a:endParaRPr>
          </a:p>
        </p:txBody>
      </p:sp>
      <p:grpSp>
        <p:nvGrpSpPr>
          <p:cNvPr id="9852" name="Google Shape;9852;p16"/>
          <p:cNvGrpSpPr/>
          <p:nvPr/>
        </p:nvGrpSpPr>
        <p:grpSpPr>
          <a:xfrm rot="5400000">
            <a:off x="2460869" y="2606917"/>
            <a:ext cx="645144" cy="208784"/>
            <a:chOff x="6336019" y="3733725"/>
            <a:chExt cx="2566206" cy="351310"/>
          </a:xfrm>
        </p:grpSpPr>
        <p:sp>
          <p:nvSpPr>
            <p:cNvPr id="9853" name="Google Shape;9853;p16"/>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4" name="Google Shape;9854;p16"/>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5" name="Google Shape;9855;p16"/>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6" name="Google Shape;9856;p16"/>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57" name="Google Shape;9857;p16"/>
          <p:cNvSpPr txBox="1"/>
          <p:nvPr/>
        </p:nvSpPr>
        <p:spPr>
          <a:xfrm>
            <a:off x="1283525" y="204505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Source Code</a:t>
            </a:r>
            <a:endParaRPr b="0" i="0" sz="1600" u="none" cap="none" strike="noStrike">
              <a:solidFill>
                <a:schemeClr val="dk1"/>
              </a:solidFill>
              <a:latin typeface="Audiowide"/>
              <a:ea typeface="Audiowide"/>
              <a:cs typeface="Audiowide"/>
              <a:sym typeface="Audiowide"/>
            </a:endParaRPr>
          </a:p>
        </p:txBody>
      </p:sp>
      <p:sp>
        <p:nvSpPr>
          <p:cNvPr id="9858" name="Google Shape;9858;p16"/>
          <p:cNvSpPr txBox="1"/>
          <p:nvPr/>
        </p:nvSpPr>
        <p:spPr>
          <a:xfrm>
            <a:off x="2907750" y="1168263"/>
            <a:ext cx="3000000" cy="954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2"/>
                </a:solidFill>
                <a:latin typeface="Audiowide"/>
                <a:ea typeface="Audiowide"/>
                <a:cs typeface="Audiowide"/>
                <a:sym typeface="Audiowide"/>
              </a:rPr>
              <a:t> Localizer</a:t>
            </a:r>
            <a:r>
              <a:rPr b="1" i="0" lang="en" sz="2800" u="none" cap="none" strike="noStrike">
                <a:solidFill>
                  <a:schemeClr val="dk1"/>
                </a:solidFill>
                <a:latin typeface="Audiowide"/>
                <a:ea typeface="Audiowide"/>
                <a:cs typeface="Audiowide"/>
                <a:sym typeface="Audiowide"/>
              </a:rPr>
              <a:t> </a:t>
            </a:r>
            <a:endParaRPr b="1" i="0" sz="28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5"/>
                                        </p:tgtEl>
                                        <p:attrNameLst>
                                          <p:attrName>style.visibility</p:attrName>
                                        </p:attrNameLst>
                                      </p:cBhvr>
                                      <p:to>
                                        <p:strVal val="visible"/>
                                      </p:to>
                                    </p:set>
                                    <p:animEffect filter="fade" transition="in">
                                      <p:cBhvr>
                                        <p:cTn dur="1000"/>
                                        <p:tgtEl>
                                          <p:spTgt spid="9845"/>
                                        </p:tgtEl>
                                      </p:cBhvr>
                                    </p:animEffect>
                                  </p:childTnLst>
                                </p:cTn>
                              </p:par>
                              <p:par>
                                <p:cTn fill="hold" nodeType="withEffect" presetClass="entr" presetID="10" presetSubtype="0">
                                  <p:stCondLst>
                                    <p:cond delay="0"/>
                                  </p:stCondLst>
                                  <p:childTnLst>
                                    <p:set>
                                      <p:cBhvr>
                                        <p:cTn dur="1" fill="hold">
                                          <p:stCondLst>
                                            <p:cond delay="0"/>
                                          </p:stCondLst>
                                        </p:cTn>
                                        <p:tgtEl>
                                          <p:spTgt spid="9850"/>
                                        </p:tgtEl>
                                        <p:attrNameLst>
                                          <p:attrName>style.visibility</p:attrName>
                                        </p:attrNameLst>
                                      </p:cBhvr>
                                      <p:to>
                                        <p:strVal val="visible"/>
                                      </p:to>
                                    </p:set>
                                    <p:animEffect filter="fade" transition="in">
                                      <p:cBhvr>
                                        <p:cTn dur="1000"/>
                                        <p:tgtEl>
                                          <p:spTgt spid="9850"/>
                                        </p:tgtEl>
                                      </p:cBhvr>
                                    </p:animEffect>
                                  </p:childTnLst>
                                </p:cTn>
                              </p:par>
                              <p:par>
                                <p:cTn fill="hold" nodeType="withEffect" presetClass="entr" presetID="10" presetSubtype="0">
                                  <p:stCondLst>
                                    <p:cond delay="0"/>
                                  </p:stCondLst>
                                  <p:childTnLst>
                                    <p:set>
                                      <p:cBhvr>
                                        <p:cTn dur="1" fill="hold">
                                          <p:stCondLst>
                                            <p:cond delay="0"/>
                                          </p:stCondLst>
                                        </p:cTn>
                                        <p:tgtEl>
                                          <p:spTgt spid="9851"/>
                                        </p:tgtEl>
                                        <p:attrNameLst>
                                          <p:attrName>style.visibility</p:attrName>
                                        </p:attrNameLst>
                                      </p:cBhvr>
                                      <p:to>
                                        <p:strVal val="visible"/>
                                      </p:to>
                                    </p:set>
                                    <p:animEffect filter="fade" transition="in">
                                      <p:cBhvr>
                                        <p:cTn dur="1000"/>
                                        <p:tgtEl>
                                          <p:spTgt spid="9851"/>
                                        </p:tgtEl>
                                      </p:cBhvr>
                                    </p:animEffect>
                                  </p:childTnLst>
                                </p:cTn>
                              </p:par>
                              <p:par>
                                <p:cTn fill="hold" nodeType="withEffect" presetClass="entr" presetID="10" presetSubtype="0">
                                  <p:stCondLst>
                                    <p:cond delay="0"/>
                                  </p:stCondLst>
                                  <p:childTnLst>
                                    <p:set>
                                      <p:cBhvr>
                                        <p:cTn dur="1" fill="hold">
                                          <p:stCondLst>
                                            <p:cond delay="0"/>
                                          </p:stCondLst>
                                        </p:cTn>
                                        <p:tgtEl>
                                          <p:spTgt spid="9857"/>
                                        </p:tgtEl>
                                        <p:attrNameLst>
                                          <p:attrName>style.visibility</p:attrName>
                                        </p:attrNameLst>
                                      </p:cBhvr>
                                      <p:to>
                                        <p:strVal val="visible"/>
                                      </p:to>
                                    </p:set>
                                    <p:animEffect filter="fade" transition="in">
                                      <p:cBhvr>
                                        <p:cTn dur="1000"/>
                                        <p:tgtEl>
                                          <p:spTgt spid="9857"/>
                                        </p:tgtEl>
                                      </p:cBhvr>
                                    </p:animEffect>
                                  </p:childTnLst>
                                </p:cTn>
                              </p:par>
                              <p:par>
                                <p:cTn fill="hold" nodeType="withEffect" presetClass="entr" presetID="10" presetSubtype="0">
                                  <p:stCondLst>
                                    <p:cond delay="0"/>
                                  </p:stCondLst>
                                  <p:childTnLst>
                                    <p:set>
                                      <p:cBhvr>
                                        <p:cTn dur="1" fill="hold">
                                          <p:stCondLst>
                                            <p:cond delay="0"/>
                                          </p:stCondLst>
                                        </p:cTn>
                                        <p:tgtEl>
                                          <p:spTgt spid="9852"/>
                                        </p:tgtEl>
                                        <p:attrNameLst>
                                          <p:attrName>style.visibility</p:attrName>
                                        </p:attrNameLst>
                                      </p:cBhvr>
                                      <p:to>
                                        <p:strVal val="visible"/>
                                      </p:to>
                                    </p:set>
                                    <p:animEffect filter="fade" transition="in">
                                      <p:cBhvr>
                                        <p:cTn dur="1000"/>
                                        <p:tgtEl>
                                          <p:spTgt spid="9852"/>
                                        </p:tgtEl>
                                      </p:cBhvr>
                                    </p:animEffect>
                                  </p:childTnLst>
                                </p:cTn>
                              </p:par>
                              <p:par>
                                <p:cTn fill="hold" nodeType="withEffect" presetClass="entr" presetID="10" presetSubtype="0">
                                  <p:stCondLst>
                                    <p:cond delay="0"/>
                                  </p:stCondLst>
                                  <p:childTnLst>
                                    <p:set>
                                      <p:cBhvr>
                                        <p:cTn dur="1" fill="hold">
                                          <p:stCondLst>
                                            <p:cond delay="0"/>
                                          </p:stCondLst>
                                        </p:cTn>
                                        <p:tgtEl>
                                          <p:spTgt spid="9843"/>
                                        </p:tgtEl>
                                        <p:attrNameLst>
                                          <p:attrName>style.visibility</p:attrName>
                                        </p:attrNameLst>
                                      </p:cBhvr>
                                      <p:to>
                                        <p:strVal val="visible"/>
                                      </p:to>
                                    </p:set>
                                    <p:animEffect filter="fade" transition="in">
                                      <p:cBhvr>
                                        <p:cTn dur="1000"/>
                                        <p:tgtEl>
                                          <p:spTgt spid="9843"/>
                                        </p:tgtEl>
                                      </p:cBhvr>
                                    </p:animEffect>
                                  </p:childTnLst>
                                </p:cTn>
                              </p:par>
                              <p:par>
                                <p:cTn fill="hold" nodeType="withEffect" presetClass="entr" presetID="10" presetSubtype="0">
                                  <p:stCondLst>
                                    <p:cond delay="0"/>
                                  </p:stCondLst>
                                  <p:childTnLst>
                                    <p:set>
                                      <p:cBhvr>
                                        <p:cTn dur="1" fill="hold">
                                          <p:stCondLst>
                                            <p:cond delay="0"/>
                                          </p:stCondLst>
                                        </p:cTn>
                                        <p:tgtEl>
                                          <p:spTgt spid="9844"/>
                                        </p:tgtEl>
                                        <p:attrNameLst>
                                          <p:attrName>style.visibility</p:attrName>
                                        </p:attrNameLst>
                                      </p:cBhvr>
                                      <p:to>
                                        <p:strVal val="visible"/>
                                      </p:to>
                                    </p:set>
                                    <p:animEffect filter="fade" transition="in">
                                      <p:cBhvr>
                                        <p:cTn dur="1000"/>
                                        <p:tgtEl>
                                          <p:spTgt spid="9844"/>
                                        </p:tgtEl>
                                      </p:cBhvr>
                                    </p:animEffect>
                                  </p:childTnLst>
                                </p:cTn>
                              </p:par>
                              <p:par>
                                <p:cTn fill="hold" nodeType="withEffect" presetClass="entr" presetID="10" presetSubtype="0">
                                  <p:stCondLst>
                                    <p:cond delay="0"/>
                                  </p:stCondLst>
                                  <p:childTnLst>
                                    <p:set>
                                      <p:cBhvr>
                                        <p:cTn dur="1" fill="hold">
                                          <p:stCondLst>
                                            <p:cond delay="0"/>
                                          </p:stCondLst>
                                        </p:cTn>
                                        <p:tgtEl>
                                          <p:spTgt spid="9838"/>
                                        </p:tgtEl>
                                        <p:attrNameLst>
                                          <p:attrName>style.visibility</p:attrName>
                                        </p:attrNameLst>
                                      </p:cBhvr>
                                      <p:to>
                                        <p:strVal val="visible"/>
                                      </p:to>
                                    </p:set>
                                    <p:animEffect filter="fade" transition="in">
                                      <p:cBhvr>
                                        <p:cTn dur="1000"/>
                                        <p:tgtEl>
                                          <p:spTgt spid="9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9"/>
                                        </p:tgtEl>
                                        <p:attrNameLst>
                                          <p:attrName>style.visibility</p:attrName>
                                        </p:attrNameLst>
                                      </p:cBhvr>
                                      <p:to>
                                        <p:strVal val="visible"/>
                                      </p:to>
                                    </p:set>
                                    <p:animEffect filter="fade" transition="in">
                                      <p:cBhvr>
                                        <p:cTn dur="1000"/>
                                        <p:tgtEl>
                                          <p:spTgt spid="9829"/>
                                        </p:tgtEl>
                                      </p:cBhvr>
                                    </p:animEffect>
                                  </p:childTnLst>
                                </p:cTn>
                              </p:par>
                              <p:par>
                                <p:cTn fill="hold" nodeType="withEffect" presetClass="entr" presetID="10" presetSubtype="0">
                                  <p:stCondLst>
                                    <p:cond delay="0"/>
                                  </p:stCondLst>
                                  <p:childTnLst>
                                    <p:set>
                                      <p:cBhvr>
                                        <p:cTn dur="1" fill="hold">
                                          <p:stCondLst>
                                            <p:cond delay="0"/>
                                          </p:stCondLst>
                                        </p:cTn>
                                        <p:tgtEl>
                                          <p:spTgt spid="9830"/>
                                        </p:tgtEl>
                                        <p:attrNameLst>
                                          <p:attrName>style.visibility</p:attrName>
                                        </p:attrNameLst>
                                      </p:cBhvr>
                                      <p:to>
                                        <p:strVal val="visible"/>
                                      </p:to>
                                    </p:set>
                                    <p:animEffect filter="fade" transition="in">
                                      <p:cBhvr>
                                        <p:cTn dur="1000"/>
                                        <p:tgtEl>
                                          <p:spTgt spid="9830"/>
                                        </p:tgtEl>
                                      </p:cBhvr>
                                    </p:animEffect>
                                  </p:childTnLst>
                                </p:cTn>
                              </p:par>
                              <p:par>
                                <p:cTn fill="hold" nodeType="withEffect" presetClass="entr" presetID="10" presetSubtype="0">
                                  <p:stCondLst>
                                    <p:cond delay="0"/>
                                  </p:stCondLst>
                                  <p:childTnLst>
                                    <p:set>
                                      <p:cBhvr>
                                        <p:cTn dur="1" fill="hold">
                                          <p:stCondLst>
                                            <p:cond delay="0"/>
                                          </p:stCondLst>
                                        </p:cTn>
                                        <p:tgtEl>
                                          <p:spTgt spid="9835"/>
                                        </p:tgtEl>
                                        <p:attrNameLst>
                                          <p:attrName>style.visibility</p:attrName>
                                        </p:attrNameLst>
                                      </p:cBhvr>
                                      <p:to>
                                        <p:strVal val="visible"/>
                                      </p:to>
                                    </p:set>
                                    <p:animEffect filter="fade" transition="in">
                                      <p:cBhvr>
                                        <p:cTn dur="1000"/>
                                        <p:tgtEl>
                                          <p:spTgt spid="9835"/>
                                        </p:tgtEl>
                                      </p:cBhvr>
                                    </p:animEffect>
                                  </p:childTnLst>
                                </p:cTn>
                              </p:par>
                              <p:par>
                                <p:cTn fill="hold" nodeType="withEffect" presetClass="entr" presetID="10" presetSubtype="0">
                                  <p:stCondLst>
                                    <p:cond delay="0"/>
                                  </p:stCondLst>
                                  <p:childTnLst>
                                    <p:set>
                                      <p:cBhvr>
                                        <p:cTn dur="1" fill="hold">
                                          <p:stCondLst>
                                            <p:cond delay="0"/>
                                          </p:stCondLst>
                                        </p:cTn>
                                        <p:tgtEl>
                                          <p:spTgt spid="9836"/>
                                        </p:tgtEl>
                                        <p:attrNameLst>
                                          <p:attrName>style.visibility</p:attrName>
                                        </p:attrNameLst>
                                      </p:cBhvr>
                                      <p:to>
                                        <p:strVal val="visible"/>
                                      </p:to>
                                    </p:set>
                                    <p:animEffect filter="fade" transition="in">
                                      <p:cBhvr>
                                        <p:cTn dur="1000"/>
                                        <p:tgtEl>
                                          <p:spTgt spid="9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2" name="Shape 9862"/>
        <p:cNvGrpSpPr/>
        <p:nvPr/>
      </p:nvGrpSpPr>
      <p:grpSpPr>
        <a:xfrm>
          <a:off x="0" y="0"/>
          <a:ext cx="0" cy="0"/>
          <a:chOff x="0" y="0"/>
          <a:chExt cx="0" cy="0"/>
        </a:xfrm>
      </p:grpSpPr>
      <p:sp>
        <p:nvSpPr>
          <p:cNvPr id="9863" name="Google Shape;9863;p17"/>
          <p:cNvSpPr txBox="1"/>
          <p:nvPr>
            <p:ph type="title"/>
          </p:nvPr>
        </p:nvSpPr>
        <p:spPr>
          <a:xfrm>
            <a:off x="3060050" y="1725350"/>
            <a:ext cx="56469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a:latin typeface="Audiowide"/>
                <a:ea typeface="Audiowide"/>
                <a:cs typeface="Audiowide"/>
                <a:sym typeface="Audiowide"/>
              </a:rPr>
              <a:t>Let’s have a Deeper dive</a:t>
            </a:r>
            <a:endParaRPr b="1">
              <a:latin typeface="Audiowide"/>
              <a:ea typeface="Audiowide"/>
              <a:cs typeface="Audiowide"/>
              <a:sym typeface="Audiowide"/>
            </a:endParaRPr>
          </a:p>
        </p:txBody>
      </p:sp>
      <p:pic>
        <p:nvPicPr>
          <p:cNvPr id="9864" name="Google Shape;9864;p17"/>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9865" name="Google Shape;9865;p17"/>
          <p:cNvGrpSpPr/>
          <p:nvPr/>
        </p:nvGrpSpPr>
        <p:grpSpPr>
          <a:xfrm>
            <a:off x="5615698" y="3694791"/>
            <a:ext cx="713853" cy="698272"/>
            <a:chOff x="4818100" y="1507675"/>
            <a:chExt cx="71225" cy="71625"/>
          </a:xfrm>
        </p:grpSpPr>
        <p:sp>
          <p:nvSpPr>
            <p:cNvPr id="9866" name="Google Shape;9866;p1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7" name="Google Shape;9867;p1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8" name="Google Shape;9868;p1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9" name="Google Shape;9869;p1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3" name="Shape 9873"/>
        <p:cNvGrpSpPr/>
        <p:nvPr/>
      </p:nvGrpSpPr>
      <p:grpSpPr>
        <a:xfrm>
          <a:off x="0" y="0"/>
          <a:ext cx="0" cy="0"/>
          <a:chOff x="0" y="0"/>
          <a:chExt cx="0" cy="0"/>
        </a:xfrm>
      </p:grpSpPr>
      <p:sp>
        <p:nvSpPr>
          <p:cNvPr id="9874" name="Google Shape;9874;p18"/>
          <p:cNvSpPr txBox="1"/>
          <p:nvPr>
            <p:ph type="title"/>
          </p:nvPr>
        </p:nvSpPr>
        <p:spPr>
          <a:xfrm>
            <a:off x="2832975" y="1555325"/>
            <a:ext cx="62793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3.1. DATA PREPARATION</a:t>
            </a:r>
            <a:endParaRPr b="1" sz="4800">
              <a:latin typeface="Audiowide"/>
              <a:ea typeface="Audiowide"/>
              <a:cs typeface="Audiowide"/>
              <a:sym typeface="Audiowide"/>
            </a:endParaRPr>
          </a:p>
        </p:txBody>
      </p:sp>
      <p:pic>
        <p:nvPicPr>
          <p:cNvPr id="9875" name="Google Shape;9875;p18"/>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9876" name="Google Shape;9876;p18"/>
          <p:cNvGrpSpPr/>
          <p:nvPr/>
        </p:nvGrpSpPr>
        <p:grpSpPr>
          <a:xfrm>
            <a:off x="5615698" y="3694791"/>
            <a:ext cx="713853" cy="698272"/>
            <a:chOff x="4818100" y="1507675"/>
            <a:chExt cx="71225" cy="71625"/>
          </a:xfrm>
        </p:grpSpPr>
        <p:sp>
          <p:nvSpPr>
            <p:cNvPr id="9877" name="Google Shape;9877;p1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8" name="Google Shape;9878;p1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9" name="Google Shape;9879;p1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0" name="Google Shape;9880;p1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4" name="Shape 9884"/>
        <p:cNvGrpSpPr/>
        <p:nvPr/>
      </p:nvGrpSpPr>
      <p:grpSpPr>
        <a:xfrm>
          <a:off x="0" y="0"/>
          <a:ext cx="0" cy="0"/>
          <a:chOff x="0" y="0"/>
          <a:chExt cx="0" cy="0"/>
        </a:xfrm>
      </p:grpSpPr>
      <p:sp>
        <p:nvSpPr>
          <p:cNvPr id="9885" name="Google Shape;9885;p19"/>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Data Preparation</a:t>
            </a:r>
            <a:endParaRPr sz="4000">
              <a:latin typeface="Audiowide"/>
              <a:ea typeface="Audiowide"/>
              <a:cs typeface="Audiowide"/>
              <a:sym typeface="Audiowide"/>
            </a:endParaRPr>
          </a:p>
        </p:txBody>
      </p:sp>
      <p:sp>
        <p:nvSpPr>
          <p:cNvPr id="9886" name="Google Shape;9886;p19"/>
          <p:cNvSpPr txBox="1"/>
          <p:nvPr/>
        </p:nvSpPr>
        <p:spPr>
          <a:xfrm>
            <a:off x="11511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Availability of dataset with only vulnerable executables.</a:t>
            </a:r>
            <a:endParaRPr b="0" i="0" sz="1600" u="none" cap="none" strike="noStrike">
              <a:solidFill>
                <a:schemeClr val="dk1"/>
              </a:solidFill>
              <a:latin typeface="Rubik"/>
              <a:ea typeface="Rubik"/>
              <a:cs typeface="Rubik"/>
              <a:sym typeface="Rubik"/>
            </a:endParaRPr>
          </a:p>
        </p:txBody>
      </p:sp>
      <p:sp>
        <p:nvSpPr>
          <p:cNvPr id="9887" name="Google Shape;9887;p19"/>
          <p:cNvSpPr txBox="1"/>
          <p:nvPr/>
        </p:nvSpPr>
        <p:spPr>
          <a:xfrm>
            <a:off x="1151175" y="183185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Focus is on executable files of user's code.</a:t>
            </a:r>
            <a:endParaRPr b="0" i="0" sz="1600" u="none" cap="none" strike="noStrike">
              <a:solidFill>
                <a:schemeClr val="dk1"/>
              </a:solidFill>
              <a:latin typeface="Rubik"/>
              <a:ea typeface="Rubik"/>
              <a:cs typeface="Rubik"/>
              <a:sym typeface="Rubik"/>
            </a:endParaRPr>
          </a:p>
        </p:txBody>
      </p:sp>
      <p:sp>
        <p:nvSpPr>
          <p:cNvPr id="9888" name="Google Shape;9888;p19"/>
          <p:cNvSpPr txBox="1"/>
          <p:nvPr/>
        </p:nvSpPr>
        <p:spPr>
          <a:xfrm>
            <a:off x="11511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Datasets with vulnerable source code written in compiled language.</a:t>
            </a:r>
            <a:endParaRPr b="0" i="0" sz="1600" u="none" cap="none" strike="noStrike">
              <a:solidFill>
                <a:schemeClr val="dk1"/>
              </a:solidFill>
              <a:latin typeface="Rubik"/>
              <a:ea typeface="Rubik"/>
              <a:cs typeface="Rubik"/>
              <a:sym typeface="Rubik"/>
            </a:endParaRPr>
          </a:p>
        </p:txBody>
      </p:sp>
      <p:sp>
        <p:nvSpPr>
          <p:cNvPr id="9889" name="Google Shape;9889;p19"/>
          <p:cNvSpPr txBox="1"/>
          <p:nvPr/>
        </p:nvSpPr>
        <p:spPr>
          <a:xfrm>
            <a:off x="1151175" y="33781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Best dataset found was "Juliet Test Suite".</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1" name="Shape 9571"/>
        <p:cNvGrpSpPr/>
        <p:nvPr/>
      </p:nvGrpSpPr>
      <p:grpSpPr>
        <a:xfrm>
          <a:off x="0" y="0"/>
          <a:ext cx="0" cy="0"/>
          <a:chOff x="0" y="0"/>
          <a:chExt cx="0" cy="0"/>
        </a:xfrm>
      </p:grpSpPr>
      <p:sp>
        <p:nvSpPr>
          <p:cNvPr id="9572" name="Google Shape;9572;p2"/>
          <p:cNvSpPr txBox="1"/>
          <p:nvPr>
            <p:ph idx="4294967295" type="title"/>
          </p:nvPr>
        </p:nvSpPr>
        <p:spPr>
          <a:xfrm>
            <a:off x="1465450" y="1734400"/>
            <a:ext cx="3087900" cy="463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3200"/>
              <a:buNone/>
            </a:pPr>
            <a:r>
              <a:rPr lang="en" sz="1900">
                <a:solidFill>
                  <a:schemeClr val="accent2"/>
                </a:solidFill>
                <a:latin typeface="Fredoka"/>
                <a:ea typeface="Fredoka"/>
                <a:cs typeface="Fredoka"/>
                <a:sym typeface="Fredoka"/>
              </a:rPr>
              <a:t> Ayman Mohamed Reda</a:t>
            </a:r>
            <a:endParaRPr sz="1900">
              <a:solidFill>
                <a:schemeClr val="accent2"/>
              </a:solidFill>
              <a:latin typeface="Fredoka"/>
              <a:ea typeface="Fredoka"/>
              <a:cs typeface="Fredoka"/>
              <a:sym typeface="Fredoka"/>
            </a:endParaRPr>
          </a:p>
          <a:p>
            <a:pPr indent="0" lvl="0" marL="0" rtl="0" algn="ctr">
              <a:lnSpc>
                <a:spcPct val="200000"/>
              </a:lnSpc>
              <a:spcBef>
                <a:spcPts val="0"/>
              </a:spcBef>
              <a:spcAft>
                <a:spcPts val="0"/>
              </a:spcAft>
              <a:buSzPts val="3200"/>
              <a:buNone/>
            </a:pPr>
            <a:r>
              <a:t/>
            </a:r>
            <a:endParaRPr sz="1900">
              <a:solidFill>
                <a:schemeClr val="accent1"/>
              </a:solidFill>
              <a:latin typeface="Fredoka"/>
              <a:ea typeface="Fredoka"/>
              <a:cs typeface="Fredoka"/>
              <a:sym typeface="Fredoka"/>
            </a:endParaRPr>
          </a:p>
        </p:txBody>
      </p:sp>
      <p:pic>
        <p:nvPicPr>
          <p:cNvPr id="9573" name="Google Shape;9573;p2"/>
          <p:cNvPicPr preferRelativeResize="0"/>
          <p:nvPr/>
        </p:nvPicPr>
        <p:blipFill rotWithShape="1">
          <a:blip r:embed="rId3">
            <a:alphaModFix amt="50000"/>
          </a:blip>
          <a:srcRect b="17790" l="0" r="0" t="0"/>
          <a:stretch/>
        </p:blipFill>
        <p:spPr>
          <a:xfrm>
            <a:off x="896550" y="1791350"/>
            <a:ext cx="568902" cy="349300"/>
          </a:xfrm>
          <a:prstGeom prst="rect">
            <a:avLst/>
          </a:prstGeom>
          <a:noFill/>
          <a:ln>
            <a:noFill/>
          </a:ln>
        </p:spPr>
      </p:pic>
      <p:sp>
        <p:nvSpPr>
          <p:cNvPr id="9574" name="Google Shape;9574;p2"/>
          <p:cNvSpPr txBox="1"/>
          <p:nvPr>
            <p:ph idx="4294967295" type="ctrTitle"/>
          </p:nvPr>
        </p:nvSpPr>
        <p:spPr>
          <a:xfrm>
            <a:off x="2260259" y="3495000"/>
            <a:ext cx="4363200" cy="57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Rubik Glitch"/>
              <a:buNone/>
            </a:pPr>
            <a:r>
              <a:rPr b="1" i="0" lang="en" sz="3200" u="none" cap="none" strike="noStrike">
                <a:solidFill>
                  <a:schemeClr val="dk1"/>
                </a:solidFill>
                <a:latin typeface="Audiowide"/>
                <a:ea typeface="Audiowide"/>
                <a:cs typeface="Audiowide"/>
                <a:sym typeface="Audiowide"/>
              </a:rPr>
              <a:t>SUPERVISED BY</a:t>
            </a:r>
            <a:endParaRPr b="1" i="0" sz="3200" u="none" cap="none" strike="noStrike">
              <a:solidFill>
                <a:schemeClr val="dk1"/>
              </a:solidFill>
              <a:latin typeface="Audiowide"/>
              <a:ea typeface="Audiowide"/>
              <a:cs typeface="Audiowide"/>
              <a:sym typeface="Audiowide"/>
            </a:endParaRPr>
          </a:p>
          <a:p>
            <a:pPr indent="0" lvl="0" marL="0" marR="0" rtl="0" algn="ctr">
              <a:lnSpc>
                <a:spcPct val="100000"/>
              </a:lnSpc>
              <a:spcBef>
                <a:spcPts val="0"/>
              </a:spcBef>
              <a:spcAft>
                <a:spcPts val="0"/>
              </a:spcAft>
              <a:buClr>
                <a:schemeClr val="dk1"/>
              </a:buClr>
              <a:buSzPts val="3200"/>
              <a:buFont typeface="Rubik Glitch"/>
              <a:buNone/>
            </a:pPr>
            <a:r>
              <a:t/>
            </a:r>
            <a:endParaRPr b="1" i="0" sz="3200" u="none" cap="none" strike="noStrike">
              <a:solidFill>
                <a:schemeClr val="dk1"/>
              </a:solidFill>
              <a:latin typeface="Audiowide"/>
              <a:ea typeface="Audiowide"/>
              <a:cs typeface="Audiowide"/>
              <a:sym typeface="Audiowide"/>
            </a:endParaRPr>
          </a:p>
        </p:txBody>
      </p:sp>
      <p:sp>
        <p:nvSpPr>
          <p:cNvPr id="9575" name="Google Shape;9575;p2"/>
          <p:cNvSpPr txBox="1"/>
          <p:nvPr>
            <p:ph idx="4294967295" type="title"/>
          </p:nvPr>
        </p:nvSpPr>
        <p:spPr>
          <a:xfrm>
            <a:off x="2023100" y="4222855"/>
            <a:ext cx="4837500" cy="35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2900">
                <a:solidFill>
                  <a:schemeClr val="accent2"/>
                </a:solidFill>
                <a:latin typeface="Fredoka"/>
                <a:ea typeface="Fredoka"/>
                <a:cs typeface="Fredoka"/>
                <a:sym typeface="Fredoka"/>
              </a:rPr>
              <a:t>Assoc. Prof. Mayada</a:t>
            </a:r>
            <a:endParaRPr sz="2900">
              <a:solidFill>
                <a:schemeClr val="accent2"/>
              </a:solidFill>
              <a:latin typeface="Fredoka"/>
              <a:ea typeface="Fredoka"/>
              <a:cs typeface="Fredoka"/>
              <a:sym typeface="Fredoka"/>
            </a:endParaRPr>
          </a:p>
        </p:txBody>
      </p:sp>
      <p:sp>
        <p:nvSpPr>
          <p:cNvPr id="9576" name="Google Shape;9576;p2"/>
          <p:cNvSpPr txBox="1"/>
          <p:nvPr>
            <p:ph idx="4294967295" type="title"/>
          </p:nvPr>
        </p:nvSpPr>
        <p:spPr>
          <a:xfrm>
            <a:off x="5292175" y="1658200"/>
            <a:ext cx="3087900" cy="463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3200"/>
              <a:buNone/>
            </a:pPr>
            <a:r>
              <a:rPr lang="en" sz="1900">
                <a:solidFill>
                  <a:schemeClr val="accent2"/>
                </a:solidFill>
                <a:latin typeface="Fredoka"/>
                <a:ea typeface="Fredoka"/>
                <a:cs typeface="Fredoka"/>
                <a:sym typeface="Fredoka"/>
              </a:rPr>
              <a:t> Abeer Hussein Badr</a:t>
            </a:r>
            <a:endParaRPr sz="1900">
              <a:solidFill>
                <a:schemeClr val="accent2"/>
              </a:solidFill>
              <a:latin typeface="Fredoka"/>
              <a:ea typeface="Fredoka"/>
              <a:cs typeface="Fredoka"/>
              <a:sym typeface="Fredoka"/>
            </a:endParaRPr>
          </a:p>
          <a:p>
            <a:pPr indent="0" lvl="0" marL="0" rtl="0" algn="ctr">
              <a:lnSpc>
                <a:spcPct val="200000"/>
              </a:lnSpc>
              <a:spcBef>
                <a:spcPts val="0"/>
              </a:spcBef>
              <a:spcAft>
                <a:spcPts val="0"/>
              </a:spcAft>
              <a:buSzPts val="3200"/>
              <a:buNone/>
            </a:pPr>
            <a:r>
              <a:t/>
            </a:r>
            <a:endParaRPr sz="1900">
              <a:solidFill>
                <a:schemeClr val="accent1"/>
              </a:solidFill>
              <a:latin typeface="Fredoka"/>
              <a:ea typeface="Fredoka"/>
              <a:cs typeface="Fredoka"/>
              <a:sym typeface="Fredoka"/>
            </a:endParaRPr>
          </a:p>
        </p:txBody>
      </p:sp>
      <p:pic>
        <p:nvPicPr>
          <p:cNvPr id="9577" name="Google Shape;9577;p2"/>
          <p:cNvPicPr preferRelativeResize="0"/>
          <p:nvPr/>
        </p:nvPicPr>
        <p:blipFill rotWithShape="1">
          <a:blip r:embed="rId3">
            <a:alphaModFix amt="50000"/>
          </a:blip>
          <a:srcRect b="17790" l="0" r="0" t="0"/>
          <a:stretch/>
        </p:blipFill>
        <p:spPr>
          <a:xfrm>
            <a:off x="4723275" y="1715150"/>
            <a:ext cx="568902" cy="349300"/>
          </a:xfrm>
          <a:prstGeom prst="rect">
            <a:avLst/>
          </a:prstGeom>
          <a:noFill/>
          <a:ln>
            <a:noFill/>
          </a:ln>
        </p:spPr>
      </p:pic>
      <p:sp>
        <p:nvSpPr>
          <p:cNvPr id="9578" name="Google Shape;9578;p2"/>
          <p:cNvSpPr txBox="1"/>
          <p:nvPr>
            <p:ph idx="4294967295" type="title"/>
          </p:nvPr>
        </p:nvSpPr>
        <p:spPr>
          <a:xfrm>
            <a:off x="1465450" y="2572600"/>
            <a:ext cx="2589000" cy="463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3200"/>
              <a:buNone/>
            </a:pPr>
            <a:r>
              <a:rPr lang="en" sz="1900">
                <a:solidFill>
                  <a:schemeClr val="accent2"/>
                </a:solidFill>
                <a:latin typeface="Fredoka"/>
                <a:ea typeface="Fredoka"/>
                <a:cs typeface="Fredoka"/>
                <a:sym typeface="Fredoka"/>
              </a:rPr>
              <a:t> Mariem Muhammed </a:t>
            </a:r>
            <a:endParaRPr sz="1900">
              <a:solidFill>
                <a:schemeClr val="accent2"/>
              </a:solidFill>
              <a:latin typeface="Fredoka"/>
              <a:ea typeface="Fredoka"/>
              <a:cs typeface="Fredoka"/>
              <a:sym typeface="Fredoka"/>
            </a:endParaRPr>
          </a:p>
        </p:txBody>
      </p:sp>
      <p:pic>
        <p:nvPicPr>
          <p:cNvPr id="9579" name="Google Shape;9579;p2"/>
          <p:cNvPicPr preferRelativeResize="0"/>
          <p:nvPr/>
        </p:nvPicPr>
        <p:blipFill rotWithShape="1">
          <a:blip r:embed="rId3">
            <a:alphaModFix amt="50000"/>
          </a:blip>
          <a:srcRect b="17790" l="0" r="0" t="0"/>
          <a:stretch/>
        </p:blipFill>
        <p:spPr>
          <a:xfrm>
            <a:off x="896550" y="2629550"/>
            <a:ext cx="568902" cy="349300"/>
          </a:xfrm>
          <a:prstGeom prst="rect">
            <a:avLst/>
          </a:prstGeom>
          <a:noFill/>
          <a:ln>
            <a:noFill/>
          </a:ln>
        </p:spPr>
      </p:pic>
      <p:sp>
        <p:nvSpPr>
          <p:cNvPr id="9580" name="Google Shape;9580;p2"/>
          <p:cNvSpPr txBox="1"/>
          <p:nvPr>
            <p:ph idx="4294967295" type="title"/>
          </p:nvPr>
        </p:nvSpPr>
        <p:spPr>
          <a:xfrm>
            <a:off x="5199250" y="2572600"/>
            <a:ext cx="3087900" cy="463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3200"/>
              <a:buNone/>
            </a:pPr>
            <a:r>
              <a:rPr lang="en" sz="1900">
                <a:solidFill>
                  <a:schemeClr val="accent2"/>
                </a:solidFill>
                <a:latin typeface="Fredoka"/>
                <a:ea typeface="Fredoka"/>
                <a:cs typeface="Fredoka"/>
                <a:sym typeface="Fredoka"/>
              </a:rPr>
              <a:t>   Marim Naser Rashad</a:t>
            </a:r>
            <a:endParaRPr sz="1900">
              <a:solidFill>
                <a:schemeClr val="accent2"/>
              </a:solidFill>
              <a:latin typeface="Fredoka"/>
              <a:ea typeface="Fredoka"/>
              <a:cs typeface="Fredoka"/>
              <a:sym typeface="Fredoka"/>
            </a:endParaRPr>
          </a:p>
          <a:p>
            <a:pPr indent="0" lvl="0" marL="0" rtl="0" algn="ctr">
              <a:lnSpc>
                <a:spcPct val="200000"/>
              </a:lnSpc>
              <a:spcBef>
                <a:spcPts val="0"/>
              </a:spcBef>
              <a:spcAft>
                <a:spcPts val="0"/>
              </a:spcAft>
              <a:buSzPts val="3200"/>
              <a:buNone/>
            </a:pPr>
            <a:r>
              <a:t/>
            </a:r>
            <a:endParaRPr sz="1900">
              <a:solidFill>
                <a:schemeClr val="accent1"/>
              </a:solidFill>
              <a:latin typeface="Fredoka"/>
              <a:ea typeface="Fredoka"/>
              <a:cs typeface="Fredoka"/>
              <a:sym typeface="Fredoka"/>
            </a:endParaRPr>
          </a:p>
        </p:txBody>
      </p:sp>
      <p:pic>
        <p:nvPicPr>
          <p:cNvPr id="9581" name="Google Shape;9581;p2"/>
          <p:cNvPicPr preferRelativeResize="0"/>
          <p:nvPr/>
        </p:nvPicPr>
        <p:blipFill rotWithShape="1">
          <a:blip r:embed="rId3">
            <a:alphaModFix amt="50000"/>
          </a:blip>
          <a:srcRect b="17790" l="0" r="0" t="0"/>
          <a:stretch/>
        </p:blipFill>
        <p:spPr>
          <a:xfrm>
            <a:off x="4706550" y="2629550"/>
            <a:ext cx="568902" cy="349300"/>
          </a:xfrm>
          <a:prstGeom prst="rect">
            <a:avLst/>
          </a:prstGeom>
          <a:noFill/>
          <a:ln>
            <a:noFill/>
          </a:ln>
        </p:spPr>
      </p:pic>
      <p:sp>
        <p:nvSpPr>
          <p:cNvPr id="9582" name="Google Shape;9582;p2"/>
          <p:cNvSpPr txBox="1"/>
          <p:nvPr>
            <p:ph idx="4294967295" type="ctrTitle"/>
          </p:nvPr>
        </p:nvSpPr>
        <p:spPr>
          <a:xfrm>
            <a:off x="2178975" y="672500"/>
            <a:ext cx="4587900" cy="73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200"/>
              <a:buFont typeface="Rubik Glitch"/>
              <a:buNone/>
            </a:pPr>
            <a:r>
              <a:rPr b="1" i="0" lang="en" sz="3200" u="none" cap="none" strike="noStrike">
                <a:solidFill>
                  <a:schemeClr val="dk1"/>
                </a:solidFill>
                <a:latin typeface="Audiowide"/>
                <a:ea typeface="Audiowide"/>
                <a:cs typeface="Audiowide"/>
                <a:sym typeface="Audiowide"/>
              </a:rPr>
              <a:t>TEAM MEMBERS</a:t>
            </a:r>
            <a:endParaRPr b="1" i="0" sz="2400" u="none" cap="none" strike="noStrike">
              <a:solidFill>
                <a:schemeClr val="dk1"/>
              </a:solidFill>
              <a:latin typeface="Audiowide"/>
              <a:ea typeface="Audiowide"/>
              <a:cs typeface="Audiowide"/>
              <a:sym typeface="Audiowide"/>
            </a:endParaRPr>
          </a:p>
        </p:txBody>
      </p:sp>
      <p:pic>
        <p:nvPicPr>
          <p:cNvPr id="9583" name="Google Shape;9583;p2"/>
          <p:cNvPicPr preferRelativeResize="0"/>
          <p:nvPr/>
        </p:nvPicPr>
        <p:blipFill rotWithShape="1">
          <a:blip r:embed="rId4">
            <a:alphaModFix/>
          </a:blip>
          <a:srcRect b="0" l="0" r="0" t="0"/>
          <a:stretch/>
        </p:blipFill>
        <p:spPr>
          <a:xfrm>
            <a:off x="7710838" y="152400"/>
            <a:ext cx="669237" cy="870600"/>
          </a:xfrm>
          <a:prstGeom prst="rect">
            <a:avLst/>
          </a:prstGeom>
          <a:noFill/>
          <a:ln>
            <a:noFill/>
          </a:ln>
        </p:spPr>
      </p:pic>
      <p:pic>
        <p:nvPicPr>
          <p:cNvPr id="9584" name="Google Shape;9584;p2"/>
          <p:cNvPicPr preferRelativeResize="0"/>
          <p:nvPr/>
        </p:nvPicPr>
        <p:blipFill rotWithShape="1">
          <a:blip r:embed="rId5">
            <a:alphaModFix/>
          </a:blip>
          <a:srcRect b="0" l="0" r="0" t="0"/>
          <a:stretch/>
        </p:blipFill>
        <p:spPr>
          <a:xfrm>
            <a:off x="839900" y="101775"/>
            <a:ext cx="820825" cy="87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3" name="Shape 9893"/>
        <p:cNvGrpSpPr/>
        <p:nvPr/>
      </p:nvGrpSpPr>
      <p:grpSpPr>
        <a:xfrm>
          <a:off x="0" y="0"/>
          <a:ext cx="0" cy="0"/>
          <a:chOff x="0" y="0"/>
          <a:chExt cx="0" cy="0"/>
        </a:xfrm>
      </p:grpSpPr>
      <p:sp>
        <p:nvSpPr>
          <p:cNvPr id="9894" name="Google Shape;9894;p20"/>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Juliet Test Suite</a:t>
            </a:r>
            <a:endParaRPr sz="4000">
              <a:latin typeface="Audiowide"/>
              <a:ea typeface="Audiowide"/>
              <a:cs typeface="Audiowide"/>
              <a:sym typeface="Audiowide"/>
            </a:endParaRPr>
          </a:p>
        </p:txBody>
      </p:sp>
      <p:sp>
        <p:nvSpPr>
          <p:cNvPr id="9895" name="Google Shape;9895;p20"/>
          <p:cNvSpPr txBox="1"/>
          <p:nvPr/>
        </p:nvSpPr>
        <p:spPr>
          <a:xfrm>
            <a:off x="10749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Has 118 vulnerable families.</a:t>
            </a:r>
            <a:endParaRPr b="0" i="0" sz="1600" u="none" cap="none" strike="noStrike">
              <a:solidFill>
                <a:schemeClr val="dk1"/>
              </a:solidFill>
              <a:latin typeface="Rubik"/>
              <a:ea typeface="Rubik"/>
              <a:cs typeface="Rubik"/>
              <a:sym typeface="Rubik"/>
            </a:endParaRPr>
          </a:p>
        </p:txBody>
      </p:sp>
      <p:sp>
        <p:nvSpPr>
          <p:cNvPr id="9896" name="Google Shape;9896;p20"/>
          <p:cNvSpPr txBox="1"/>
          <p:nvPr/>
        </p:nvSpPr>
        <p:spPr>
          <a:xfrm>
            <a:off x="1074975" y="183185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Contains 154,000 files.</a:t>
            </a:r>
            <a:endParaRPr b="0" i="0" sz="1600" u="none" cap="none" strike="noStrike">
              <a:solidFill>
                <a:schemeClr val="dk1"/>
              </a:solidFill>
              <a:latin typeface="Rubik"/>
              <a:ea typeface="Rubik"/>
              <a:cs typeface="Rubik"/>
              <a:sym typeface="Rubik"/>
            </a:endParaRPr>
          </a:p>
        </p:txBody>
      </p:sp>
      <p:sp>
        <p:nvSpPr>
          <p:cNvPr id="9897" name="Google Shape;9897;p20"/>
          <p:cNvSpPr txBox="1"/>
          <p:nvPr/>
        </p:nvSpPr>
        <p:spPr>
          <a:xfrm>
            <a:off x="10749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Vulnerability granularity is across function boundaries.</a:t>
            </a:r>
            <a:endParaRPr b="0" i="0" sz="1600" u="none" cap="none" strike="noStrike">
              <a:solidFill>
                <a:schemeClr val="dk1"/>
              </a:solidFill>
              <a:latin typeface="Rubik"/>
              <a:ea typeface="Rubik"/>
              <a:cs typeface="Rubik"/>
              <a:sym typeface="Rubik"/>
            </a:endParaRPr>
          </a:p>
        </p:txBody>
      </p:sp>
      <p:sp>
        <p:nvSpPr>
          <p:cNvPr id="9898" name="Google Shape;9898;p20"/>
          <p:cNvSpPr txBox="1"/>
          <p:nvPr/>
        </p:nvSpPr>
        <p:spPr>
          <a:xfrm>
            <a:off x="1074975" y="33781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Risk of losing function names and critical variables.</a:t>
            </a:r>
            <a:endParaRPr b="0" i="0" sz="1600" u="none" cap="none" strike="noStrike">
              <a:solidFill>
                <a:schemeClr val="dk1"/>
              </a:solidFill>
              <a:latin typeface="Rubik"/>
              <a:ea typeface="Rubik"/>
              <a:cs typeface="Rubik"/>
              <a:sym typeface="Rubik"/>
            </a:endParaRPr>
          </a:p>
        </p:txBody>
      </p:sp>
      <p:sp>
        <p:nvSpPr>
          <p:cNvPr id="9899" name="Google Shape;9899;p20"/>
          <p:cNvSpPr txBox="1"/>
          <p:nvPr/>
        </p:nvSpPr>
        <p:spPr>
          <a:xfrm>
            <a:off x="1074975" y="38092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Both safe and vulnerable versions are generated for each test case.</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3" name="Shape 9903"/>
        <p:cNvGrpSpPr/>
        <p:nvPr/>
      </p:nvGrpSpPr>
      <p:grpSpPr>
        <a:xfrm>
          <a:off x="0" y="0"/>
          <a:ext cx="0" cy="0"/>
          <a:chOff x="0" y="0"/>
          <a:chExt cx="0" cy="0"/>
        </a:xfrm>
      </p:grpSpPr>
      <p:sp>
        <p:nvSpPr>
          <p:cNvPr id="9904" name="Google Shape;9904;p21"/>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Juliet Test Suite</a:t>
            </a:r>
            <a:endParaRPr sz="4000">
              <a:latin typeface="Audiowide"/>
              <a:ea typeface="Audiowide"/>
              <a:cs typeface="Audiowide"/>
              <a:sym typeface="Audiowide"/>
            </a:endParaRPr>
          </a:p>
        </p:txBody>
      </p:sp>
      <p:sp>
        <p:nvSpPr>
          <p:cNvPr id="9905" name="Google Shape;9905;p21"/>
          <p:cNvSpPr txBox="1"/>
          <p:nvPr/>
        </p:nvSpPr>
        <p:spPr>
          <a:xfrm>
            <a:off x="10749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Name of the LL file.</a:t>
            </a:r>
            <a:endParaRPr b="0" i="0" sz="1600" u="none" cap="none" strike="noStrike">
              <a:solidFill>
                <a:schemeClr val="dk1"/>
              </a:solidFill>
              <a:latin typeface="Rubik"/>
              <a:ea typeface="Rubik"/>
              <a:cs typeface="Rubik"/>
              <a:sym typeface="Rubik"/>
            </a:endParaRPr>
          </a:p>
        </p:txBody>
      </p:sp>
      <p:sp>
        <p:nvSpPr>
          <p:cNvPr id="9906" name="Google Shape;9906;p21"/>
          <p:cNvSpPr txBox="1"/>
          <p:nvPr/>
        </p:nvSpPr>
        <p:spPr>
          <a:xfrm>
            <a:off x="969575" y="1831838"/>
            <a:ext cx="760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600"/>
              <a:buFont typeface="Arial"/>
              <a:buNone/>
            </a:pPr>
            <a:r>
              <a:rPr b="0" i="0" lang="en" sz="1600" u="none" cap="none" strike="noStrike">
                <a:solidFill>
                  <a:schemeClr val="dk1"/>
                </a:solidFill>
                <a:latin typeface="Rubik"/>
                <a:ea typeface="Rubik"/>
                <a:cs typeface="Rubik"/>
                <a:sym typeface="Rubik"/>
              </a:rPr>
              <a:t>The final output is a CSV file that contains:</a:t>
            </a:r>
            <a:endParaRPr b="0" i="0" sz="1600" u="none" cap="none" strike="noStrike">
              <a:solidFill>
                <a:schemeClr val="dk1"/>
              </a:solidFill>
              <a:latin typeface="Rubik"/>
              <a:ea typeface="Rubik"/>
              <a:cs typeface="Rubik"/>
              <a:sym typeface="Rubik"/>
            </a:endParaRPr>
          </a:p>
        </p:txBody>
      </p:sp>
      <p:sp>
        <p:nvSpPr>
          <p:cNvPr id="9907" name="Google Shape;9907;p21"/>
          <p:cNvSpPr txBox="1"/>
          <p:nvPr/>
        </p:nvSpPr>
        <p:spPr>
          <a:xfrm>
            <a:off x="10749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Path to the LL file.</a:t>
            </a:r>
            <a:endParaRPr b="0" i="0" sz="1600" u="none" cap="none" strike="noStrike">
              <a:solidFill>
                <a:schemeClr val="dk1"/>
              </a:solidFill>
              <a:latin typeface="Rubik"/>
              <a:ea typeface="Rubik"/>
              <a:cs typeface="Rubik"/>
              <a:sym typeface="Rubik"/>
            </a:endParaRPr>
          </a:p>
        </p:txBody>
      </p:sp>
      <p:sp>
        <p:nvSpPr>
          <p:cNvPr id="9908" name="Google Shape;9908;p21"/>
          <p:cNvSpPr txBox="1"/>
          <p:nvPr/>
        </p:nvSpPr>
        <p:spPr>
          <a:xfrm>
            <a:off x="1074975" y="33781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CWE ID.</a:t>
            </a:r>
            <a:endParaRPr b="0" i="0" sz="1600" u="none" cap="none" strike="noStrike">
              <a:solidFill>
                <a:schemeClr val="dk1"/>
              </a:solidFill>
              <a:latin typeface="Rubik"/>
              <a:ea typeface="Rubik"/>
              <a:cs typeface="Rubik"/>
              <a:sym typeface="Rubik"/>
            </a:endParaRPr>
          </a:p>
        </p:txBody>
      </p:sp>
      <p:sp>
        <p:nvSpPr>
          <p:cNvPr id="9909" name="Google Shape;9909;p21"/>
          <p:cNvSpPr txBox="1"/>
          <p:nvPr/>
        </p:nvSpPr>
        <p:spPr>
          <a:xfrm>
            <a:off x="1074975" y="38092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Line of vulnerability in high-level code.</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3" name="Shape 9913"/>
        <p:cNvGrpSpPr/>
        <p:nvPr/>
      </p:nvGrpSpPr>
      <p:grpSpPr>
        <a:xfrm>
          <a:off x="0" y="0"/>
          <a:ext cx="0" cy="0"/>
          <a:chOff x="0" y="0"/>
          <a:chExt cx="0" cy="0"/>
        </a:xfrm>
      </p:grpSpPr>
      <p:sp>
        <p:nvSpPr>
          <p:cNvPr id="9914" name="Google Shape;9914;p22"/>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Juliet Test Suite</a:t>
            </a:r>
            <a:endParaRPr sz="4000">
              <a:latin typeface="Audiowide"/>
              <a:ea typeface="Audiowide"/>
              <a:cs typeface="Audiowide"/>
              <a:sym typeface="Audiowide"/>
            </a:endParaRPr>
          </a:p>
        </p:txBody>
      </p:sp>
      <p:sp>
        <p:nvSpPr>
          <p:cNvPr id="9915" name="Google Shape;9915;p22"/>
          <p:cNvSpPr txBox="1"/>
          <p:nvPr/>
        </p:nvSpPr>
        <p:spPr>
          <a:xfrm>
            <a:off x="1086575" y="1692550"/>
            <a:ext cx="7374600" cy="1527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600"/>
              <a:buFont typeface="Arial"/>
              <a:buNone/>
            </a:pPr>
            <a:r>
              <a:rPr b="1" i="0" lang="en" sz="1600" u="none" cap="none" strike="noStrike">
                <a:solidFill>
                  <a:srgbClr val="E4FAFF"/>
                </a:solidFill>
                <a:latin typeface="Rubik"/>
                <a:ea typeface="Rubik"/>
                <a:cs typeface="Rubik"/>
                <a:sym typeface="Rubik"/>
              </a:rPr>
              <a:t>Cons:</a:t>
            </a:r>
            <a:endParaRPr b="1" i="0" sz="1600" u="none" cap="none" strike="noStrike">
              <a:solidFill>
                <a:srgbClr val="E4FAFF"/>
              </a:solidFill>
              <a:latin typeface="Rubik"/>
              <a:ea typeface="Rubik"/>
              <a:cs typeface="Rubik"/>
              <a:sym typeface="Rubik"/>
            </a:endParaRPr>
          </a:p>
          <a:p>
            <a:pPr indent="0" lvl="0" marL="0" marR="0" rtl="0" algn="l">
              <a:lnSpc>
                <a:spcPct val="115000"/>
              </a:lnSpc>
              <a:spcBef>
                <a:spcPts val="10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rgbClr val="3FE6FF"/>
              </a:buClr>
              <a:buSzPts val="1600"/>
              <a:buFont typeface="Rubik"/>
              <a:buChar char="■"/>
            </a:pPr>
            <a:r>
              <a:rPr b="0" i="0" lang="en" sz="1600" u="none" cap="none" strike="noStrike">
                <a:solidFill>
                  <a:srgbClr val="E4FAFF"/>
                </a:solidFill>
                <a:latin typeface="Rubik"/>
                <a:ea typeface="Rubik"/>
                <a:cs typeface="Rubik"/>
                <a:sym typeface="Rubik"/>
              </a:rPr>
              <a:t>Dataset used contains no files guaranteed to be safe from CWEs.</a:t>
            </a:r>
            <a:endParaRPr b="0" i="0" sz="1600" u="none" cap="none" strike="noStrike">
              <a:solidFill>
                <a:srgbClr val="E4FAFF"/>
              </a:solidFill>
              <a:latin typeface="Rubik"/>
              <a:ea typeface="Rubik"/>
              <a:cs typeface="Rubik"/>
              <a:sym typeface="Rubik"/>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Clr>
                <a:srgbClr val="3FE6FF"/>
              </a:buClr>
              <a:buSzPts val="1600"/>
              <a:buFont typeface="Rubik"/>
              <a:buChar char="■"/>
            </a:pPr>
            <a:r>
              <a:rPr b="0" i="0" lang="en" sz="1600" u="none" cap="none" strike="noStrike">
                <a:solidFill>
                  <a:srgbClr val="E4FAFF"/>
                </a:solidFill>
                <a:latin typeface="Rubik"/>
                <a:ea typeface="Rubik"/>
                <a:cs typeface="Rubik"/>
                <a:sym typeface="Rubik"/>
              </a:rPr>
              <a:t>All dataset files are slightly similar.</a:t>
            </a:r>
            <a:endParaRPr b="0" i="0" sz="1600" u="none" cap="none" strike="noStrike">
              <a:solidFill>
                <a:srgbClr val="E4FAFF"/>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9" name="Shape 9919"/>
        <p:cNvGrpSpPr/>
        <p:nvPr/>
      </p:nvGrpSpPr>
      <p:grpSpPr>
        <a:xfrm>
          <a:off x="0" y="0"/>
          <a:ext cx="0" cy="0"/>
          <a:chOff x="0" y="0"/>
          <a:chExt cx="0" cy="0"/>
        </a:xfrm>
      </p:grpSpPr>
      <p:sp>
        <p:nvSpPr>
          <p:cNvPr id="9920" name="Google Shape;9920;p23"/>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Real world dataset</a:t>
            </a:r>
            <a:endParaRPr sz="4000">
              <a:latin typeface="Audiowide"/>
              <a:ea typeface="Audiowide"/>
              <a:cs typeface="Audiowide"/>
              <a:sym typeface="Audiowide"/>
            </a:endParaRPr>
          </a:p>
        </p:txBody>
      </p:sp>
      <p:sp>
        <p:nvSpPr>
          <p:cNvPr id="9921" name="Google Shape;9921;p23"/>
          <p:cNvSpPr txBox="1"/>
          <p:nvPr/>
        </p:nvSpPr>
        <p:spPr>
          <a:xfrm>
            <a:off x="10749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Source code with the executable files.</a:t>
            </a:r>
            <a:endParaRPr b="0" i="0" sz="1600" u="none" cap="none" strike="noStrike">
              <a:solidFill>
                <a:schemeClr val="dk1"/>
              </a:solidFill>
              <a:latin typeface="Rubik"/>
              <a:ea typeface="Rubik"/>
              <a:cs typeface="Rubik"/>
              <a:sym typeface="Rubik"/>
            </a:endParaRPr>
          </a:p>
        </p:txBody>
      </p:sp>
      <p:sp>
        <p:nvSpPr>
          <p:cNvPr id="9922" name="Google Shape;9922;p23"/>
          <p:cNvSpPr txBox="1"/>
          <p:nvPr/>
        </p:nvSpPr>
        <p:spPr>
          <a:xfrm>
            <a:off x="1074975" y="183185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Source code with static analyzer results.</a:t>
            </a:r>
            <a:endParaRPr b="0" i="0" sz="1600" u="none" cap="none" strike="noStrike">
              <a:solidFill>
                <a:schemeClr val="dk1"/>
              </a:solidFill>
              <a:latin typeface="Rubik"/>
              <a:ea typeface="Rubik"/>
              <a:cs typeface="Rubik"/>
              <a:sym typeface="Rubik"/>
            </a:endParaRPr>
          </a:p>
        </p:txBody>
      </p:sp>
      <p:sp>
        <p:nvSpPr>
          <p:cNvPr id="9923" name="Google Shape;9923;p23"/>
          <p:cNvSpPr txBox="1"/>
          <p:nvPr/>
        </p:nvSpPr>
        <p:spPr>
          <a:xfrm>
            <a:off x="10749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One Binary and Multi Binaries.</a:t>
            </a:r>
            <a:endParaRPr b="0" i="0" sz="1600" u="none" cap="none" strike="noStrike">
              <a:solidFill>
                <a:schemeClr val="dk1"/>
              </a:solidFill>
              <a:latin typeface="Rubik"/>
              <a:ea typeface="Rubik"/>
              <a:cs typeface="Rubik"/>
              <a:sym typeface="Rubik"/>
            </a:endParaRPr>
          </a:p>
        </p:txBody>
      </p:sp>
      <p:sp>
        <p:nvSpPr>
          <p:cNvPr id="9924" name="Google Shape;9924;p23"/>
          <p:cNvSpPr txBox="1"/>
          <p:nvPr/>
        </p:nvSpPr>
        <p:spPr>
          <a:xfrm>
            <a:off x="1074975" y="33781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Merging LLVM and reports’ files.</a:t>
            </a:r>
            <a:endParaRPr b="0" i="0" sz="1600" u="none" cap="none" strike="noStrike">
              <a:solidFill>
                <a:schemeClr val="dk1"/>
              </a:solidFill>
              <a:latin typeface="Rubik"/>
              <a:ea typeface="Rubik"/>
              <a:cs typeface="Rubik"/>
              <a:sym typeface="Rubik"/>
            </a:endParaRPr>
          </a:p>
        </p:txBody>
      </p:sp>
      <p:sp>
        <p:nvSpPr>
          <p:cNvPr id="9925" name="Google Shape;9925;p23"/>
          <p:cNvSpPr txBox="1"/>
          <p:nvPr/>
        </p:nvSpPr>
        <p:spPr>
          <a:xfrm>
            <a:off x="1074975" y="39038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Mapping CWE description to an ID. </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9" name="Shape 9929"/>
        <p:cNvGrpSpPr/>
        <p:nvPr/>
      </p:nvGrpSpPr>
      <p:grpSpPr>
        <a:xfrm>
          <a:off x="0" y="0"/>
          <a:ext cx="0" cy="0"/>
          <a:chOff x="0" y="0"/>
          <a:chExt cx="0" cy="0"/>
        </a:xfrm>
      </p:grpSpPr>
      <p:sp>
        <p:nvSpPr>
          <p:cNvPr id="9930" name="Google Shape;9930;p24"/>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Real world dataset</a:t>
            </a:r>
            <a:endParaRPr sz="4000">
              <a:latin typeface="Audiowide"/>
              <a:ea typeface="Audiowide"/>
              <a:cs typeface="Audiowide"/>
              <a:sym typeface="Audiowide"/>
            </a:endParaRPr>
          </a:p>
        </p:txBody>
      </p:sp>
      <p:sp>
        <p:nvSpPr>
          <p:cNvPr id="9931" name="Google Shape;9931;p24"/>
          <p:cNvSpPr txBox="1"/>
          <p:nvPr/>
        </p:nvSpPr>
        <p:spPr>
          <a:xfrm>
            <a:off x="10749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Name of the LL file.</a:t>
            </a:r>
            <a:endParaRPr b="0" i="0" sz="1600" u="none" cap="none" strike="noStrike">
              <a:solidFill>
                <a:schemeClr val="dk1"/>
              </a:solidFill>
              <a:latin typeface="Rubik"/>
              <a:ea typeface="Rubik"/>
              <a:cs typeface="Rubik"/>
              <a:sym typeface="Rubik"/>
            </a:endParaRPr>
          </a:p>
        </p:txBody>
      </p:sp>
      <p:sp>
        <p:nvSpPr>
          <p:cNvPr id="9932" name="Google Shape;9932;p24"/>
          <p:cNvSpPr txBox="1"/>
          <p:nvPr/>
        </p:nvSpPr>
        <p:spPr>
          <a:xfrm>
            <a:off x="969575" y="1831838"/>
            <a:ext cx="760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600"/>
              <a:buFont typeface="Arial"/>
              <a:buNone/>
            </a:pPr>
            <a:r>
              <a:rPr b="0" i="0" lang="en" sz="1600" u="none" cap="none" strike="noStrike">
                <a:solidFill>
                  <a:schemeClr val="dk1"/>
                </a:solidFill>
                <a:latin typeface="Rubik"/>
                <a:ea typeface="Rubik"/>
                <a:cs typeface="Rubik"/>
                <a:sym typeface="Rubik"/>
              </a:rPr>
              <a:t>The final output is a CSV file that contains:</a:t>
            </a:r>
            <a:endParaRPr b="0" i="0" sz="1600" u="none" cap="none" strike="noStrike">
              <a:solidFill>
                <a:schemeClr val="dk1"/>
              </a:solidFill>
              <a:latin typeface="Rubik"/>
              <a:ea typeface="Rubik"/>
              <a:cs typeface="Rubik"/>
              <a:sym typeface="Rubik"/>
            </a:endParaRPr>
          </a:p>
        </p:txBody>
      </p:sp>
      <p:sp>
        <p:nvSpPr>
          <p:cNvPr id="9933" name="Google Shape;9933;p24"/>
          <p:cNvSpPr txBox="1"/>
          <p:nvPr/>
        </p:nvSpPr>
        <p:spPr>
          <a:xfrm>
            <a:off x="10749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CWE Description.</a:t>
            </a:r>
            <a:endParaRPr b="0" i="0" sz="1600" u="none" cap="none" strike="noStrike">
              <a:solidFill>
                <a:schemeClr val="dk1"/>
              </a:solidFill>
              <a:latin typeface="Rubik"/>
              <a:ea typeface="Rubik"/>
              <a:cs typeface="Rubik"/>
              <a:sym typeface="Rubik"/>
            </a:endParaRPr>
          </a:p>
        </p:txBody>
      </p:sp>
      <p:sp>
        <p:nvSpPr>
          <p:cNvPr id="9934" name="Google Shape;9934;p24"/>
          <p:cNvSpPr txBox="1"/>
          <p:nvPr/>
        </p:nvSpPr>
        <p:spPr>
          <a:xfrm>
            <a:off x="1074975" y="33781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CWE ID.</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8" name="Shape 9938"/>
        <p:cNvGrpSpPr/>
        <p:nvPr/>
      </p:nvGrpSpPr>
      <p:grpSpPr>
        <a:xfrm>
          <a:off x="0" y="0"/>
          <a:ext cx="0" cy="0"/>
          <a:chOff x="0" y="0"/>
          <a:chExt cx="0" cy="0"/>
        </a:xfrm>
      </p:grpSpPr>
      <p:sp>
        <p:nvSpPr>
          <p:cNvPr id="9939" name="Google Shape;9939;p25"/>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3.2. </a:t>
            </a:r>
            <a:r>
              <a:rPr b="1" lang="en" sz="4700">
                <a:latin typeface="Audiowide"/>
                <a:ea typeface="Audiowide"/>
                <a:cs typeface="Audiowide"/>
                <a:sym typeface="Audiowide"/>
              </a:rPr>
              <a:t>PREPROCESSOR</a:t>
            </a:r>
            <a:endParaRPr b="1" sz="4700">
              <a:latin typeface="Audiowide"/>
              <a:ea typeface="Audiowide"/>
              <a:cs typeface="Audiowide"/>
              <a:sym typeface="Audiowide"/>
            </a:endParaRPr>
          </a:p>
        </p:txBody>
      </p:sp>
      <p:pic>
        <p:nvPicPr>
          <p:cNvPr id="9940" name="Google Shape;9940;p25"/>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9941" name="Google Shape;9941;p25"/>
          <p:cNvGrpSpPr/>
          <p:nvPr/>
        </p:nvGrpSpPr>
        <p:grpSpPr>
          <a:xfrm>
            <a:off x="5615698" y="3694791"/>
            <a:ext cx="713853" cy="698272"/>
            <a:chOff x="4818100" y="1507675"/>
            <a:chExt cx="71225" cy="71625"/>
          </a:xfrm>
        </p:grpSpPr>
        <p:sp>
          <p:nvSpPr>
            <p:cNvPr id="9942" name="Google Shape;9942;p2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3" name="Google Shape;9943;p2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4" name="Google Shape;9944;p2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5" name="Google Shape;9945;p2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9" name="Shape 9949"/>
        <p:cNvGrpSpPr/>
        <p:nvPr/>
      </p:nvGrpSpPr>
      <p:grpSpPr>
        <a:xfrm>
          <a:off x="0" y="0"/>
          <a:ext cx="0" cy="0"/>
          <a:chOff x="0" y="0"/>
          <a:chExt cx="0" cy="0"/>
        </a:xfrm>
      </p:grpSpPr>
      <p:sp>
        <p:nvSpPr>
          <p:cNvPr id="9950" name="Google Shape;9950;p26"/>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Preprocessor</a:t>
            </a:r>
            <a:endParaRPr sz="4000">
              <a:latin typeface="Audiowide"/>
              <a:ea typeface="Audiowide"/>
              <a:cs typeface="Audiowide"/>
              <a:sym typeface="Audiowide"/>
            </a:endParaRPr>
          </a:p>
        </p:txBody>
      </p:sp>
      <p:sp>
        <p:nvSpPr>
          <p:cNvPr id="9951" name="Google Shape;9951;p26"/>
          <p:cNvSpPr txBox="1"/>
          <p:nvPr/>
        </p:nvSpPr>
        <p:spPr>
          <a:xfrm>
            <a:off x="1151175" y="2342125"/>
            <a:ext cx="6606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Packaged applications idea.</a:t>
            </a:r>
            <a:endParaRPr b="0" i="0" sz="1600" u="none" cap="none" strike="noStrike">
              <a:solidFill>
                <a:schemeClr val="dk1"/>
              </a:solidFill>
              <a:latin typeface="Rubik"/>
              <a:ea typeface="Rubik"/>
              <a:cs typeface="Rubik"/>
              <a:sym typeface="Rubik"/>
            </a:endParaRPr>
          </a:p>
        </p:txBody>
      </p:sp>
      <p:sp>
        <p:nvSpPr>
          <p:cNvPr id="9952" name="Google Shape;9952;p26"/>
          <p:cNvSpPr txBox="1"/>
          <p:nvPr/>
        </p:nvSpPr>
        <p:spPr>
          <a:xfrm>
            <a:off x="1151175" y="183185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Interpreted languages.</a:t>
            </a:r>
            <a:endParaRPr b="0" i="0" sz="1600" u="none" cap="none" strike="noStrike">
              <a:solidFill>
                <a:schemeClr val="dk1"/>
              </a:solidFill>
              <a:latin typeface="Rubik"/>
              <a:ea typeface="Rubik"/>
              <a:cs typeface="Rubik"/>
              <a:sym typeface="Rubik"/>
            </a:endParaRPr>
          </a:p>
        </p:txBody>
      </p:sp>
      <p:sp>
        <p:nvSpPr>
          <p:cNvPr id="9953" name="Google Shape;9953;p26"/>
          <p:cNvSpPr txBox="1"/>
          <p:nvPr/>
        </p:nvSpPr>
        <p:spPr>
          <a:xfrm>
            <a:off x="1151175" y="28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Map the Python code to C code.</a:t>
            </a:r>
            <a:endParaRPr b="0" i="0" sz="1600" u="none" cap="none" strike="noStrike">
              <a:solidFill>
                <a:schemeClr val="dk1"/>
              </a:solidFill>
              <a:latin typeface="Rubik"/>
              <a:ea typeface="Rubik"/>
              <a:cs typeface="Rubik"/>
              <a:sym typeface="Rubik"/>
            </a:endParaRPr>
          </a:p>
        </p:txBody>
      </p:sp>
      <p:sp>
        <p:nvSpPr>
          <p:cNvPr id="9954" name="Google Shape;9954;p26"/>
          <p:cNvSpPr txBox="1"/>
          <p:nvPr/>
        </p:nvSpPr>
        <p:spPr>
          <a:xfrm>
            <a:off x="1156775" y="3352400"/>
            <a:ext cx="7234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VEX IR vs LLVM vs REIL.</a:t>
            </a:r>
            <a:endParaRPr b="0" i="0" sz="1600" u="none" cap="none" strike="noStrike">
              <a:solidFill>
                <a:schemeClr val="dk1"/>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8" name="Shape 9958"/>
        <p:cNvGrpSpPr/>
        <p:nvPr/>
      </p:nvGrpSpPr>
      <p:grpSpPr>
        <a:xfrm>
          <a:off x="0" y="0"/>
          <a:ext cx="0" cy="0"/>
          <a:chOff x="0" y="0"/>
          <a:chExt cx="0" cy="0"/>
        </a:xfrm>
      </p:grpSpPr>
      <p:sp>
        <p:nvSpPr>
          <p:cNvPr id="9959" name="Google Shape;9959;p27"/>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3.3. </a:t>
            </a:r>
            <a:r>
              <a:rPr b="1" lang="en" sz="4700">
                <a:latin typeface="Audiowide"/>
                <a:ea typeface="Audiowide"/>
                <a:cs typeface="Audiowide"/>
                <a:sym typeface="Audiowide"/>
              </a:rPr>
              <a:t>CFG CONSTRUCTION</a:t>
            </a:r>
            <a:endParaRPr b="1" sz="4700">
              <a:latin typeface="Audiowide"/>
              <a:ea typeface="Audiowide"/>
              <a:cs typeface="Audiowide"/>
              <a:sym typeface="Audiowide"/>
            </a:endParaRPr>
          </a:p>
        </p:txBody>
      </p:sp>
      <p:pic>
        <p:nvPicPr>
          <p:cNvPr id="9960" name="Google Shape;9960;p27"/>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9961" name="Google Shape;9961;p27"/>
          <p:cNvGrpSpPr/>
          <p:nvPr/>
        </p:nvGrpSpPr>
        <p:grpSpPr>
          <a:xfrm>
            <a:off x="5615698" y="3694791"/>
            <a:ext cx="713853" cy="698272"/>
            <a:chOff x="4818100" y="1507675"/>
            <a:chExt cx="71225" cy="71625"/>
          </a:xfrm>
        </p:grpSpPr>
        <p:sp>
          <p:nvSpPr>
            <p:cNvPr id="9962" name="Google Shape;9962;p2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3" name="Google Shape;9963;p2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4" name="Google Shape;9964;p2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5" name="Google Shape;9965;p2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9" name="Shape 9969"/>
        <p:cNvGrpSpPr/>
        <p:nvPr/>
      </p:nvGrpSpPr>
      <p:grpSpPr>
        <a:xfrm>
          <a:off x="0" y="0"/>
          <a:ext cx="0" cy="0"/>
          <a:chOff x="0" y="0"/>
          <a:chExt cx="0" cy="0"/>
        </a:xfrm>
      </p:grpSpPr>
      <p:sp>
        <p:nvSpPr>
          <p:cNvPr id="9970" name="Google Shape;9970;p28"/>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9971" name="Google Shape;9971;p28"/>
          <p:cNvSpPr txBox="1"/>
          <p:nvPr/>
        </p:nvSpPr>
        <p:spPr>
          <a:xfrm>
            <a:off x="735750" y="2038000"/>
            <a:ext cx="4888500" cy="166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1- IR Parsing</a:t>
            </a:r>
            <a:endParaRPr b="1" i="0" sz="18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	2- Build sub-CFGs</a:t>
            </a:r>
            <a:endParaRPr b="1" i="0" sz="18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	3-Build CG</a:t>
            </a:r>
            <a:endParaRPr b="1" i="0" sz="1800" u="none" cap="none" strike="noStrike">
              <a:solidFill>
                <a:schemeClr val="dk1"/>
              </a:solidFill>
              <a:latin typeface="Rubik"/>
              <a:ea typeface="Rubik"/>
              <a:cs typeface="Rubik"/>
              <a:sym typeface="Rubik"/>
            </a:endParaRPr>
          </a:p>
          <a:p>
            <a:pPr indent="0" lvl="0" marL="457200" marR="0" rtl="1" algn="r">
              <a:lnSpc>
                <a:spcPct val="100000"/>
              </a:lnSpc>
              <a:spcBef>
                <a:spcPts val="1000"/>
              </a:spcBef>
              <a:spcAft>
                <a:spcPts val="1000"/>
              </a:spcAft>
              <a:buClr>
                <a:srgbClr val="000000"/>
              </a:buClr>
              <a:buSzPts val="1700"/>
              <a:buFont typeface="Arial"/>
              <a:buNone/>
            </a:pPr>
            <a:r>
              <a:rPr b="1" i="0" lang="en" sz="1700" u="none" cap="none" strike="noStrike">
                <a:solidFill>
                  <a:schemeClr val="dk1"/>
                </a:solidFill>
                <a:latin typeface="Rubik"/>
                <a:ea typeface="Rubik"/>
                <a:cs typeface="Rubik"/>
                <a:sym typeface="Rubik"/>
              </a:rPr>
              <a:t>2- ل</a:t>
            </a:r>
            <a:endParaRPr b="1" i="0" sz="1700" u="none" cap="none" strike="noStrike">
              <a:solidFill>
                <a:schemeClr val="dk1"/>
              </a:solidFill>
              <a:latin typeface="Rubik"/>
              <a:ea typeface="Rubik"/>
              <a:cs typeface="Rubik"/>
              <a:sym typeface="Rubik"/>
            </a:endParaRPr>
          </a:p>
        </p:txBody>
      </p:sp>
      <p:pic>
        <p:nvPicPr>
          <p:cNvPr id="9972" name="Google Shape;9972;p28"/>
          <p:cNvPicPr preferRelativeResize="0"/>
          <p:nvPr/>
        </p:nvPicPr>
        <p:blipFill rotWithShape="1">
          <a:blip r:embed="rId3">
            <a:alphaModFix/>
          </a:blip>
          <a:srcRect b="0" l="0" r="0" t="0"/>
          <a:stretch/>
        </p:blipFill>
        <p:spPr>
          <a:xfrm>
            <a:off x="3904575" y="1752500"/>
            <a:ext cx="4069113" cy="223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6" name="Shape 9976"/>
        <p:cNvGrpSpPr/>
        <p:nvPr/>
      </p:nvGrpSpPr>
      <p:grpSpPr>
        <a:xfrm>
          <a:off x="0" y="0"/>
          <a:ext cx="0" cy="0"/>
          <a:chOff x="0" y="0"/>
          <a:chExt cx="0" cy="0"/>
        </a:xfrm>
      </p:grpSpPr>
      <p:sp>
        <p:nvSpPr>
          <p:cNvPr id="9977" name="Google Shape;9977;p29"/>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9978" name="Google Shape;9978;p29"/>
          <p:cNvSpPr txBox="1"/>
          <p:nvPr/>
        </p:nvSpPr>
        <p:spPr>
          <a:xfrm>
            <a:off x="805050" y="217430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Why Interprocedural CFG?</a:t>
            </a:r>
            <a:endParaRPr b="0" i="0" sz="1600" u="none" cap="none" strike="noStrike">
              <a:solidFill>
                <a:schemeClr val="dk1"/>
              </a:solidFill>
              <a:latin typeface="Rubik"/>
              <a:ea typeface="Rubik"/>
              <a:cs typeface="Rubik"/>
              <a:sym typeface="Rubik"/>
            </a:endParaRPr>
          </a:p>
        </p:txBody>
      </p:sp>
      <p:sp>
        <p:nvSpPr>
          <p:cNvPr id="9979" name="Google Shape;9979;p29"/>
          <p:cNvSpPr txBox="1"/>
          <p:nvPr/>
        </p:nvSpPr>
        <p:spPr>
          <a:xfrm>
            <a:off x="770175" y="167945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What is control flow graph?</a:t>
            </a:r>
            <a:endParaRPr b="0" i="0" sz="1600" u="none" cap="none" strike="noStrike">
              <a:solidFill>
                <a:schemeClr val="dk1"/>
              </a:solidFill>
              <a:latin typeface="Rubik"/>
              <a:ea typeface="Rubik"/>
              <a:cs typeface="Rubik"/>
              <a:sym typeface="Rubik"/>
            </a:endParaRPr>
          </a:p>
        </p:txBody>
      </p:sp>
      <p:sp>
        <p:nvSpPr>
          <p:cNvPr id="9980" name="Google Shape;9980;p29"/>
          <p:cNvSpPr txBox="1"/>
          <p:nvPr/>
        </p:nvSpPr>
        <p:spPr>
          <a:xfrm>
            <a:off x="770175" y="2700000"/>
            <a:ext cx="31344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Why LLVM IR  is used ?</a:t>
            </a:r>
            <a:endParaRPr b="0" i="0" sz="1600" u="none" cap="none" strike="noStrike">
              <a:solidFill>
                <a:schemeClr val="dk1"/>
              </a:solidFill>
              <a:latin typeface="Rubik"/>
              <a:ea typeface="Rubik"/>
              <a:cs typeface="Rubik"/>
              <a:sym typeface="Rubik"/>
            </a:endParaRPr>
          </a:p>
        </p:txBody>
      </p:sp>
      <p:sp>
        <p:nvSpPr>
          <p:cNvPr id="9981" name="Google Shape;9981;p29"/>
          <p:cNvSpPr/>
          <p:nvPr/>
        </p:nvSpPr>
        <p:spPr>
          <a:xfrm>
            <a:off x="4500800" y="3110300"/>
            <a:ext cx="2451300" cy="1111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udiowide"/>
                <a:ea typeface="Audiowide"/>
                <a:cs typeface="Audiowide"/>
                <a:sym typeface="Audiowide"/>
              </a:rPr>
              <a:t>CFG </a:t>
            </a:r>
            <a:endParaRPr b="0" i="0" sz="2000" u="none" cap="none" strike="noStrike">
              <a:solidFill>
                <a:schemeClr val="dk1"/>
              </a:solidFill>
              <a:latin typeface="Audiowide"/>
              <a:ea typeface="Audiowide"/>
              <a:cs typeface="Audiowide"/>
              <a:sym typeface="Audiowide"/>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udiowide"/>
                <a:ea typeface="Audiowide"/>
                <a:cs typeface="Audiowide"/>
                <a:sym typeface="Audiowide"/>
              </a:rPr>
              <a:t>CONSTRUCTOR</a:t>
            </a:r>
            <a:endParaRPr b="0" i="0" sz="2000" u="none" cap="none" strike="noStrike">
              <a:solidFill>
                <a:schemeClr val="dk1"/>
              </a:solidFill>
              <a:latin typeface="Audiowide"/>
              <a:ea typeface="Audiowide"/>
              <a:cs typeface="Audiowide"/>
              <a:sym typeface="Audiowide"/>
            </a:endParaRPr>
          </a:p>
        </p:txBody>
      </p:sp>
      <p:grpSp>
        <p:nvGrpSpPr>
          <p:cNvPr id="9982" name="Google Shape;9982;p29"/>
          <p:cNvGrpSpPr/>
          <p:nvPr/>
        </p:nvGrpSpPr>
        <p:grpSpPr>
          <a:xfrm>
            <a:off x="6952179" y="3620218"/>
            <a:ext cx="1212532" cy="208784"/>
            <a:chOff x="6336019" y="3733725"/>
            <a:chExt cx="2566206" cy="351310"/>
          </a:xfrm>
        </p:grpSpPr>
        <p:sp>
          <p:nvSpPr>
            <p:cNvPr id="9983" name="Google Shape;9983;p29"/>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4" name="Google Shape;9984;p29"/>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5" name="Google Shape;9985;p29"/>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6" name="Google Shape;9986;p29"/>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87" name="Google Shape;9987;p29"/>
          <p:cNvSpPr txBox="1"/>
          <p:nvPr/>
        </p:nvSpPr>
        <p:spPr>
          <a:xfrm>
            <a:off x="6075538" y="322187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ICFG</a:t>
            </a:r>
            <a:endParaRPr b="0" i="0" sz="1600" u="none" cap="none" strike="noStrike">
              <a:solidFill>
                <a:schemeClr val="dk1"/>
              </a:solidFill>
              <a:latin typeface="Audiowide"/>
              <a:ea typeface="Audiowide"/>
              <a:cs typeface="Audiowide"/>
              <a:sym typeface="Audiowide"/>
            </a:endParaRPr>
          </a:p>
        </p:txBody>
      </p:sp>
      <p:grpSp>
        <p:nvGrpSpPr>
          <p:cNvPr id="9988" name="Google Shape;9988;p29"/>
          <p:cNvGrpSpPr/>
          <p:nvPr/>
        </p:nvGrpSpPr>
        <p:grpSpPr>
          <a:xfrm>
            <a:off x="3246479" y="3595018"/>
            <a:ext cx="1254361" cy="208784"/>
            <a:chOff x="6336019" y="3733725"/>
            <a:chExt cx="2566206" cy="351310"/>
          </a:xfrm>
        </p:grpSpPr>
        <p:sp>
          <p:nvSpPr>
            <p:cNvPr id="9989" name="Google Shape;9989;p29"/>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0" name="Google Shape;9990;p29"/>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1" name="Google Shape;9991;p29"/>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2" name="Google Shape;9992;p29"/>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93" name="Google Shape;9993;p29"/>
          <p:cNvSpPr txBox="1"/>
          <p:nvPr/>
        </p:nvSpPr>
        <p:spPr>
          <a:xfrm>
            <a:off x="2338550" y="30628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IR</a:t>
            </a:r>
            <a:endParaRPr b="0" i="0" sz="1600" u="none" cap="none" strike="noStrike">
              <a:solidFill>
                <a:schemeClr val="dk1"/>
              </a:solidFill>
              <a:latin typeface="Audiowide"/>
              <a:ea typeface="Audiowide"/>
              <a:cs typeface="Audiowide"/>
              <a:sym typeface="Audiowid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8" name="Shape 9588"/>
        <p:cNvGrpSpPr/>
        <p:nvPr/>
      </p:nvGrpSpPr>
      <p:grpSpPr>
        <a:xfrm>
          <a:off x="0" y="0"/>
          <a:ext cx="0" cy="0"/>
          <a:chOff x="0" y="0"/>
          <a:chExt cx="0" cy="0"/>
        </a:xfrm>
      </p:grpSpPr>
      <p:sp>
        <p:nvSpPr>
          <p:cNvPr id="9589" name="Google Shape;9589;p3"/>
          <p:cNvSpPr txBox="1"/>
          <p:nvPr>
            <p:ph type="title"/>
          </p:nvPr>
        </p:nvSpPr>
        <p:spPr>
          <a:xfrm>
            <a:off x="808425" y="2586075"/>
            <a:ext cx="55395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a:latin typeface="Audiowide"/>
                <a:ea typeface="Audiowide"/>
                <a:cs typeface="Audiowide"/>
                <a:sym typeface="Audiowide"/>
              </a:rPr>
              <a:t>PROBLEM STATEMENT</a:t>
            </a:r>
            <a:endParaRPr b="1">
              <a:latin typeface="Audiowide"/>
              <a:ea typeface="Audiowide"/>
              <a:cs typeface="Audiowide"/>
              <a:sym typeface="Audiowide"/>
            </a:endParaRPr>
          </a:p>
        </p:txBody>
      </p:sp>
      <p:sp>
        <p:nvSpPr>
          <p:cNvPr id="9590" name="Google Shape;9590;p3"/>
          <p:cNvSpPr txBox="1"/>
          <p:nvPr>
            <p:ph idx="2" type="title"/>
          </p:nvPr>
        </p:nvSpPr>
        <p:spPr>
          <a:xfrm>
            <a:off x="2432474" y="1171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01</a:t>
            </a:r>
            <a:endParaRPr/>
          </a:p>
        </p:txBody>
      </p:sp>
      <p:pic>
        <p:nvPicPr>
          <p:cNvPr id="9591" name="Google Shape;9591;p3"/>
          <p:cNvPicPr preferRelativeResize="0"/>
          <p:nvPr/>
        </p:nvPicPr>
        <p:blipFill rotWithShape="1">
          <a:blip r:embed="rId3">
            <a:alphaModFix amt="50000"/>
          </a:blip>
          <a:srcRect b="0" l="0" r="0" t="0"/>
          <a:stretch/>
        </p:blipFill>
        <p:spPr>
          <a:xfrm>
            <a:off x="5221699" y="-113793"/>
            <a:ext cx="5406199" cy="5410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7" name="Shape 9997"/>
        <p:cNvGrpSpPr/>
        <p:nvPr/>
      </p:nvGrpSpPr>
      <p:grpSpPr>
        <a:xfrm>
          <a:off x="0" y="0"/>
          <a:ext cx="0" cy="0"/>
          <a:chOff x="0" y="0"/>
          <a:chExt cx="0" cy="0"/>
        </a:xfrm>
      </p:grpSpPr>
      <p:sp>
        <p:nvSpPr>
          <p:cNvPr id="9998" name="Google Shape;9998;p30"/>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9999" name="Google Shape;9999;p30"/>
          <p:cNvSpPr txBox="1"/>
          <p:nvPr/>
        </p:nvSpPr>
        <p:spPr>
          <a:xfrm>
            <a:off x="735750" y="2038000"/>
            <a:ext cx="4888500" cy="166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1- IR Parsing</a:t>
            </a:r>
            <a:endParaRPr b="1" i="0" sz="18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	2- Build sub-CFGs</a:t>
            </a:r>
            <a:endParaRPr b="1" i="0" sz="18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	3-Build CG</a:t>
            </a:r>
            <a:endParaRPr b="1" i="0" sz="1800" u="none" cap="none" strike="noStrike">
              <a:solidFill>
                <a:schemeClr val="dk1"/>
              </a:solidFill>
              <a:latin typeface="Rubik"/>
              <a:ea typeface="Rubik"/>
              <a:cs typeface="Rubik"/>
              <a:sym typeface="Rubik"/>
            </a:endParaRPr>
          </a:p>
          <a:p>
            <a:pPr indent="0" lvl="0" marL="457200" marR="0" rtl="1" algn="r">
              <a:lnSpc>
                <a:spcPct val="100000"/>
              </a:lnSpc>
              <a:spcBef>
                <a:spcPts val="1000"/>
              </a:spcBef>
              <a:spcAft>
                <a:spcPts val="1000"/>
              </a:spcAft>
              <a:buClr>
                <a:srgbClr val="000000"/>
              </a:buClr>
              <a:buSzPts val="1700"/>
              <a:buFont typeface="Arial"/>
              <a:buNone/>
            </a:pPr>
            <a:r>
              <a:rPr b="1" i="0" lang="en" sz="1700" u="none" cap="none" strike="noStrike">
                <a:solidFill>
                  <a:schemeClr val="dk1"/>
                </a:solidFill>
                <a:latin typeface="Rubik"/>
                <a:ea typeface="Rubik"/>
                <a:cs typeface="Rubik"/>
                <a:sym typeface="Rubik"/>
              </a:rPr>
              <a:t>2- ل</a:t>
            </a:r>
            <a:endParaRPr b="1" i="0" sz="1700" u="none" cap="none" strike="noStrike">
              <a:solidFill>
                <a:schemeClr val="dk1"/>
              </a:solidFill>
              <a:latin typeface="Rubik"/>
              <a:ea typeface="Rubik"/>
              <a:cs typeface="Rubik"/>
              <a:sym typeface="Rubik"/>
            </a:endParaRPr>
          </a:p>
        </p:txBody>
      </p:sp>
      <p:pic>
        <p:nvPicPr>
          <p:cNvPr id="10000" name="Google Shape;10000;p30"/>
          <p:cNvPicPr preferRelativeResize="0"/>
          <p:nvPr/>
        </p:nvPicPr>
        <p:blipFill rotWithShape="1">
          <a:blip r:embed="rId3">
            <a:alphaModFix/>
          </a:blip>
          <a:srcRect b="0" l="0" r="0" t="0"/>
          <a:stretch/>
        </p:blipFill>
        <p:spPr>
          <a:xfrm>
            <a:off x="3904575" y="1752500"/>
            <a:ext cx="4069113" cy="2233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4" name="Shape 10004"/>
        <p:cNvGrpSpPr/>
        <p:nvPr/>
      </p:nvGrpSpPr>
      <p:grpSpPr>
        <a:xfrm>
          <a:off x="0" y="0"/>
          <a:ext cx="0" cy="0"/>
          <a:chOff x="0" y="0"/>
          <a:chExt cx="0" cy="0"/>
        </a:xfrm>
      </p:grpSpPr>
      <p:sp>
        <p:nvSpPr>
          <p:cNvPr id="10005" name="Google Shape;10005;p31"/>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10006" name="Google Shape;10006;p31"/>
          <p:cNvSpPr txBox="1"/>
          <p:nvPr/>
        </p:nvSpPr>
        <p:spPr>
          <a:xfrm>
            <a:off x="1040175" y="1562900"/>
            <a:ext cx="3594300" cy="275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Rubik"/>
                <a:ea typeface="Rubik"/>
                <a:cs typeface="Rubik"/>
                <a:sym typeface="Rubik"/>
              </a:rPr>
              <a:t>1- IR Parsing</a:t>
            </a:r>
            <a:endParaRPr b="1" i="0" sz="23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800"/>
              <a:buFont typeface="Arial"/>
              <a:buNone/>
            </a:pPr>
            <a:r>
              <a:rPr b="1" i="0" lang="en" sz="1800" u="none" cap="none" strike="noStrike">
                <a:solidFill>
                  <a:schemeClr val="dk1"/>
                </a:solidFill>
                <a:latin typeface="Rubik"/>
                <a:ea typeface="Rubik"/>
                <a:cs typeface="Rubik"/>
                <a:sym typeface="Rubik"/>
              </a:rPr>
              <a:t>	</a:t>
            </a:r>
            <a:endParaRPr b="1" i="0" sz="1800" u="none" cap="none" strike="noStrike">
              <a:solidFill>
                <a:schemeClr val="dk1"/>
              </a:solidFill>
              <a:latin typeface="Rubik"/>
              <a:ea typeface="Rubik"/>
              <a:cs typeface="Rubik"/>
              <a:sym typeface="Rubik"/>
            </a:endParaRPr>
          </a:p>
          <a:p>
            <a:pPr indent="-342900" lvl="0" marL="457200" marR="0" rtl="0" algn="l">
              <a:lnSpc>
                <a:spcPct val="100000"/>
              </a:lnSpc>
              <a:spcBef>
                <a:spcPts val="100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Clean files.</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Decompose to functions.</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700"/>
              <a:buFont typeface="Arial"/>
              <a:buNone/>
            </a:pPr>
            <a:r>
              <a:t/>
            </a:r>
            <a:endParaRPr b="1" i="0" sz="1700" u="none" cap="none" strike="noStrike">
              <a:solidFill>
                <a:schemeClr val="dk1"/>
              </a:solidFill>
              <a:latin typeface="Rubik"/>
              <a:ea typeface="Rubik"/>
              <a:cs typeface="Rubik"/>
              <a:sym typeface="Rubik"/>
            </a:endParaRPr>
          </a:p>
        </p:txBody>
      </p:sp>
      <p:pic>
        <p:nvPicPr>
          <p:cNvPr id="10007" name="Google Shape;10007;p31"/>
          <p:cNvPicPr preferRelativeResize="0"/>
          <p:nvPr/>
        </p:nvPicPr>
        <p:blipFill rotWithShape="1">
          <a:blip r:embed="rId3">
            <a:alphaModFix/>
          </a:blip>
          <a:srcRect b="0" l="0" r="0" t="0"/>
          <a:stretch/>
        </p:blipFill>
        <p:spPr>
          <a:xfrm>
            <a:off x="4909299" y="1229525"/>
            <a:ext cx="2922349" cy="350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1" name="Shape 10011"/>
        <p:cNvGrpSpPr/>
        <p:nvPr/>
      </p:nvGrpSpPr>
      <p:grpSpPr>
        <a:xfrm>
          <a:off x="0" y="0"/>
          <a:ext cx="0" cy="0"/>
          <a:chOff x="0" y="0"/>
          <a:chExt cx="0" cy="0"/>
        </a:xfrm>
      </p:grpSpPr>
      <p:sp>
        <p:nvSpPr>
          <p:cNvPr id="10012" name="Google Shape;10012;p32"/>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10013" name="Google Shape;10013;p32"/>
          <p:cNvSpPr txBox="1"/>
          <p:nvPr/>
        </p:nvSpPr>
        <p:spPr>
          <a:xfrm>
            <a:off x="1040175" y="1562900"/>
            <a:ext cx="3594300" cy="298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Rubik"/>
                <a:ea typeface="Rubik"/>
                <a:cs typeface="Rubik"/>
                <a:sym typeface="Rubik"/>
              </a:rPr>
              <a:t>2-Build subgraphs</a:t>
            </a:r>
            <a:endParaRPr b="1" i="0" sz="22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600"/>
              <a:buFont typeface="Arial"/>
              <a:buNone/>
            </a:pPr>
            <a:r>
              <a:t/>
            </a:r>
            <a:endParaRPr b="1" i="0" sz="600" u="none" cap="none" strike="noStrike">
              <a:solidFill>
                <a:schemeClr val="dk1"/>
              </a:solidFill>
              <a:latin typeface="Rubik"/>
              <a:ea typeface="Rubik"/>
              <a:cs typeface="Rubik"/>
              <a:sym typeface="Rubik"/>
            </a:endParaRPr>
          </a:p>
          <a:p>
            <a:pPr indent="-336550" lvl="0" marL="457200" marR="0" rtl="0" algn="l">
              <a:lnSpc>
                <a:spcPct val="100000"/>
              </a:lnSpc>
              <a:spcBef>
                <a:spcPts val="100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Gather Basic blocks.</a:t>
            </a:r>
            <a:endParaRPr b="0" i="0" sz="17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ubik"/>
              <a:ea typeface="Rubik"/>
              <a:cs typeface="Rubik"/>
              <a:sym typeface="Rubik"/>
            </a:endParaRPr>
          </a:p>
          <a:p>
            <a:pPr indent="-336550" lvl="0" marL="457200" marR="0" rtl="0" algn="l">
              <a:lnSpc>
                <a:spcPct val="100000"/>
              </a:lnSpc>
              <a:spcBef>
                <a:spcPts val="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Gather intra-edges.</a:t>
            </a:r>
            <a:endParaRPr b="0" i="0" sz="17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ubik"/>
              <a:ea typeface="Rubik"/>
              <a:cs typeface="Rubik"/>
              <a:sym typeface="Rubik"/>
            </a:endParaRPr>
          </a:p>
          <a:p>
            <a:pPr indent="-336550" lvl="0" marL="457200" marR="0" rtl="0" algn="l">
              <a:lnSpc>
                <a:spcPct val="100000"/>
              </a:lnSpc>
              <a:spcBef>
                <a:spcPts val="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Construct CFG.</a:t>
            </a:r>
            <a:endParaRPr b="0" i="0" sz="17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600"/>
              <a:buFont typeface="Arial"/>
              <a:buNone/>
            </a:pPr>
            <a:r>
              <a:t/>
            </a:r>
            <a:endParaRPr b="1" i="0" sz="1600" u="none" cap="none" strike="noStrike">
              <a:solidFill>
                <a:schemeClr val="dk1"/>
              </a:solidFill>
              <a:latin typeface="Rubik"/>
              <a:ea typeface="Rubik"/>
              <a:cs typeface="Rubik"/>
              <a:sym typeface="Rubik"/>
            </a:endParaRPr>
          </a:p>
        </p:txBody>
      </p:sp>
      <p:pic>
        <p:nvPicPr>
          <p:cNvPr id="10014" name="Google Shape;10014;p32"/>
          <p:cNvPicPr preferRelativeResize="0"/>
          <p:nvPr/>
        </p:nvPicPr>
        <p:blipFill rotWithShape="1">
          <a:blip r:embed="rId3">
            <a:alphaModFix/>
          </a:blip>
          <a:srcRect b="0" l="0" r="0" t="0"/>
          <a:stretch/>
        </p:blipFill>
        <p:spPr>
          <a:xfrm>
            <a:off x="4016775" y="1524725"/>
            <a:ext cx="4802699" cy="290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8" name="Shape 10018"/>
        <p:cNvGrpSpPr/>
        <p:nvPr/>
      </p:nvGrpSpPr>
      <p:grpSpPr>
        <a:xfrm>
          <a:off x="0" y="0"/>
          <a:ext cx="0" cy="0"/>
          <a:chOff x="0" y="0"/>
          <a:chExt cx="0" cy="0"/>
        </a:xfrm>
      </p:grpSpPr>
      <p:sp>
        <p:nvSpPr>
          <p:cNvPr id="10019" name="Google Shape;10019;p33"/>
          <p:cNvSpPr txBox="1"/>
          <p:nvPr>
            <p:ph idx="9" type="title"/>
          </p:nvPr>
        </p:nvSpPr>
        <p:spPr>
          <a:xfrm>
            <a:off x="2372525" y="428925"/>
            <a:ext cx="48027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latin typeface="Audiowide"/>
                <a:ea typeface="Audiowide"/>
                <a:cs typeface="Audiowide"/>
                <a:sym typeface="Audiowide"/>
              </a:rPr>
              <a:t>CFG Construction</a:t>
            </a:r>
            <a:endParaRPr sz="4000">
              <a:latin typeface="Audiowide"/>
              <a:ea typeface="Audiowide"/>
              <a:cs typeface="Audiowide"/>
              <a:sym typeface="Audiowide"/>
            </a:endParaRPr>
          </a:p>
        </p:txBody>
      </p:sp>
      <p:sp>
        <p:nvSpPr>
          <p:cNvPr id="10020" name="Google Shape;10020;p33"/>
          <p:cNvSpPr txBox="1"/>
          <p:nvPr/>
        </p:nvSpPr>
        <p:spPr>
          <a:xfrm>
            <a:off x="1040175" y="1562900"/>
            <a:ext cx="3594300" cy="298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Rubik"/>
                <a:ea typeface="Rubik"/>
                <a:cs typeface="Rubik"/>
                <a:sym typeface="Rubik"/>
              </a:rPr>
              <a:t>3- Build CG</a:t>
            </a:r>
            <a:endParaRPr b="1" i="0" sz="2200" u="none" cap="none" strike="noStrike">
              <a:solidFill>
                <a:schemeClr val="dk1"/>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600"/>
              <a:buFont typeface="Arial"/>
              <a:buNone/>
            </a:pPr>
            <a:r>
              <a:t/>
            </a:r>
            <a:endParaRPr b="1" i="0" sz="600" u="none" cap="none" strike="noStrike">
              <a:solidFill>
                <a:schemeClr val="dk1"/>
              </a:solidFill>
              <a:latin typeface="Rubik"/>
              <a:ea typeface="Rubik"/>
              <a:cs typeface="Rubik"/>
              <a:sym typeface="Rubik"/>
            </a:endParaRPr>
          </a:p>
          <a:p>
            <a:pPr indent="-336550" lvl="0" marL="457200" marR="0" rtl="0" algn="l">
              <a:lnSpc>
                <a:spcPct val="100000"/>
              </a:lnSpc>
              <a:spcBef>
                <a:spcPts val="100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Gather call statements.</a:t>
            </a:r>
            <a:endParaRPr b="0" i="0" sz="17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ubik"/>
              <a:ea typeface="Rubik"/>
              <a:cs typeface="Rubik"/>
              <a:sym typeface="Rubik"/>
            </a:endParaRPr>
          </a:p>
          <a:p>
            <a:pPr indent="-336550" lvl="0" marL="457200" marR="0" rtl="0" algn="l">
              <a:lnSpc>
                <a:spcPct val="100000"/>
              </a:lnSpc>
              <a:spcBef>
                <a:spcPts val="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Construct inter-edges.</a:t>
            </a:r>
            <a:endParaRPr b="0" i="0" sz="17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ubik"/>
              <a:ea typeface="Rubik"/>
              <a:cs typeface="Rubik"/>
              <a:sym typeface="Rubik"/>
            </a:endParaRPr>
          </a:p>
          <a:p>
            <a:pPr indent="-336550" lvl="0" marL="457200" marR="0" rtl="0" algn="l">
              <a:lnSpc>
                <a:spcPct val="100000"/>
              </a:lnSpc>
              <a:spcBef>
                <a:spcPts val="0"/>
              </a:spcBef>
              <a:spcAft>
                <a:spcPts val="0"/>
              </a:spcAft>
              <a:buClr>
                <a:schemeClr val="dk1"/>
              </a:buClr>
              <a:buSzPts val="1700"/>
              <a:buFont typeface="Rubik"/>
              <a:buChar char="●"/>
            </a:pPr>
            <a:r>
              <a:rPr b="0" i="0" lang="en" sz="1700" u="none" cap="none" strike="noStrike">
                <a:solidFill>
                  <a:schemeClr val="dk1"/>
                </a:solidFill>
                <a:latin typeface="Rubik"/>
                <a:ea typeface="Rubik"/>
                <a:cs typeface="Rubik"/>
                <a:sym typeface="Rubik"/>
              </a:rPr>
              <a:t>Construct ICFG.</a:t>
            </a:r>
            <a:endParaRPr b="0" i="0" sz="17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600"/>
              <a:buFont typeface="Arial"/>
              <a:buNone/>
            </a:pPr>
            <a:r>
              <a:t/>
            </a:r>
            <a:endParaRPr b="1" i="0" sz="1600" u="none" cap="none" strike="noStrike">
              <a:solidFill>
                <a:schemeClr val="dk1"/>
              </a:solidFill>
              <a:latin typeface="Rubik"/>
              <a:ea typeface="Rubik"/>
              <a:cs typeface="Rubik"/>
              <a:sym typeface="Rubik"/>
            </a:endParaRPr>
          </a:p>
        </p:txBody>
      </p:sp>
      <p:pic>
        <p:nvPicPr>
          <p:cNvPr id="10021" name="Google Shape;10021;p33"/>
          <p:cNvPicPr preferRelativeResize="0"/>
          <p:nvPr/>
        </p:nvPicPr>
        <p:blipFill rotWithShape="1">
          <a:blip r:embed="rId3">
            <a:alphaModFix/>
          </a:blip>
          <a:srcRect b="0" l="0" r="0" t="0"/>
          <a:stretch/>
        </p:blipFill>
        <p:spPr>
          <a:xfrm>
            <a:off x="4455450" y="1442075"/>
            <a:ext cx="3971550" cy="30919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5" name="Shape 10025"/>
        <p:cNvGrpSpPr/>
        <p:nvPr/>
      </p:nvGrpSpPr>
      <p:grpSpPr>
        <a:xfrm>
          <a:off x="0" y="0"/>
          <a:ext cx="0" cy="0"/>
          <a:chOff x="0" y="0"/>
          <a:chExt cx="0" cy="0"/>
        </a:xfrm>
      </p:grpSpPr>
      <p:sp>
        <p:nvSpPr>
          <p:cNvPr id="10026" name="Google Shape;10026;p34"/>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3.4. </a:t>
            </a:r>
            <a:r>
              <a:rPr b="1" lang="en" sz="4700">
                <a:latin typeface="Audiowide"/>
                <a:ea typeface="Audiowide"/>
                <a:cs typeface="Audiowide"/>
                <a:sym typeface="Audiowide"/>
              </a:rPr>
              <a:t>FEATURE EXTRACTION</a:t>
            </a:r>
            <a:endParaRPr b="1" sz="4700">
              <a:latin typeface="Audiowide"/>
              <a:ea typeface="Audiowide"/>
              <a:cs typeface="Audiowide"/>
              <a:sym typeface="Audiowide"/>
            </a:endParaRPr>
          </a:p>
        </p:txBody>
      </p:sp>
      <p:pic>
        <p:nvPicPr>
          <p:cNvPr id="10027" name="Google Shape;10027;p34"/>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10028" name="Google Shape;10028;p34"/>
          <p:cNvGrpSpPr/>
          <p:nvPr/>
        </p:nvGrpSpPr>
        <p:grpSpPr>
          <a:xfrm>
            <a:off x="5615698" y="3694791"/>
            <a:ext cx="713853" cy="698272"/>
            <a:chOff x="4818100" y="1507675"/>
            <a:chExt cx="71225" cy="71625"/>
          </a:xfrm>
        </p:grpSpPr>
        <p:sp>
          <p:nvSpPr>
            <p:cNvPr id="10029" name="Google Shape;10029;p3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0" name="Google Shape;10030;p3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1" name="Google Shape;10031;p3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2" name="Google Shape;10032;p3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6" name="Shape 10036"/>
        <p:cNvGrpSpPr/>
        <p:nvPr/>
      </p:nvGrpSpPr>
      <p:grpSpPr>
        <a:xfrm>
          <a:off x="0" y="0"/>
          <a:ext cx="0" cy="0"/>
          <a:chOff x="0" y="0"/>
          <a:chExt cx="0" cy="0"/>
        </a:xfrm>
      </p:grpSpPr>
      <p:sp>
        <p:nvSpPr>
          <p:cNvPr id="10037" name="Google Shape;10037;p35"/>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Feature Extraction</a:t>
            </a:r>
            <a:endParaRPr>
              <a:latin typeface="Audiowide"/>
              <a:ea typeface="Audiowide"/>
              <a:cs typeface="Audiowide"/>
              <a:sym typeface="Audiowide"/>
            </a:endParaRPr>
          </a:p>
        </p:txBody>
      </p:sp>
      <p:sp>
        <p:nvSpPr>
          <p:cNvPr id="10038" name="Google Shape;10038;p35"/>
          <p:cNvSpPr txBox="1"/>
          <p:nvPr/>
        </p:nvSpPr>
        <p:spPr>
          <a:xfrm>
            <a:off x="1473000" y="1446225"/>
            <a:ext cx="6198000" cy="20319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Statistical Features</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Structural Features</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Semantic Features</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42" name="Shape 10042"/>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46" name="Shape 10046"/>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0" name="Shape 10050"/>
        <p:cNvGrpSpPr/>
        <p:nvPr/>
      </p:nvGrpSpPr>
      <p:grpSpPr>
        <a:xfrm>
          <a:off x="0" y="0"/>
          <a:ext cx="0" cy="0"/>
          <a:chOff x="0" y="0"/>
          <a:chExt cx="0" cy="0"/>
        </a:xfrm>
      </p:grpSpPr>
      <p:sp>
        <p:nvSpPr>
          <p:cNvPr id="10051" name="Google Shape;10051;p38"/>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Statistical Features</a:t>
            </a:r>
            <a:endParaRPr sz="4000">
              <a:latin typeface="Audiowide"/>
              <a:ea typeface="Audiowide"/>
              <a:cs typeface="Audiowide"/>
              <a:sym typeface="Audiowide"/>
            </a:endParaRPr>
          </a:p>
        </p:txBody>
      </p:sp>
      <p:sp>
        <p:nvSpPr>
          <p:cNvPr id="10052" name="Google Shape;10052;p38"/>
          <p:cNvSpPr txBox="1"/>
          <p:nvPr/>
        </p:nvSpPr>
        <p:spPr>
          <a:xfrm>
            <a:off x="1473000" y="1521550"/>
            <a:ext cx="6198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consists of counting:</a:t>
            </a:r>
            <a:br>
              <a:rPr b="0" i="0" lang="en" sz="2400" u="none" cap="none" strike="noStrike">
                <a:solidFill>
                  <a:schemeClr val="dk1"/>
                </a:solidFill>
                <a:latin typeface="Rubik"/>
                <a:ea typeface="Rubik"/>
                <a:cs typeface="Rubik"/>
                <a:sym typeface="Rubik"/>
              </a:rPr>
            </a:b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instructions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operands</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special strings.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6" name="Shape 10056"/>
        <p:cNvGrpSpPr/>
        <p:nvPr/>
      </p:nvGrpSpPr>
      <p:grpSpPr>
        <a:xfrm>
          <a:off x="0" y="0"/>
          <a:ext cx="0" cy="0"/>
          <a:chOff x="0" y="0"/>
          <a:chExt cx="0" cy="0"/>
        </a:xfrm>
      </p:grpSpPr>
      <p:sp>
        <p:nvSpPr>
          <p:cNvPr id="10057" name="Google Shape;10057;p39"/>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Statistical Features</a:t>
            </a:r>
            <a:endParaRPr>
              <a:latin typeface="Audiowide"/>
              <a:ea typeface="Audiowide"/>
              <a:cs typeface="Audiowide"/>
              <a:sym typeface="Audiowide"/>
            </a:endParaRPr>
          </a:p>
          <a:p>
            <a:pPr indent="0" lvl="0" marL="0" rtl="0" algn="ctr">
              <a:lnSpc>
                <a:spcPct val="100000"/>
              </a:lnSpc>
              <a:spcBef>
                <a:spcPts val="0"/>
              </a:spcBef>
              <a:spcAft>
                <a:spcPts val="0"/>
              </a:spcAft>
              <a:buSzPts val="3200"/>
              <a:buNone/>
            </a:pPr>
            <a:r>
              <a:rPr lang="en">
                <a:latin typeface="Audiowide"/>
                <a:ea typeface="Audiowide"/>
                <a:cs typeface="Audiowide"/>
                <a:sym typeface="Audiowide"/>
              </a:rPr>
              <a:t>Instructions</a:t>
            </a:r>
            <a:endParaRPr>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latin typeface="Rubik"/>
              <a:ea typeface="Rubik"/>
              <a:cs typeface="Rubik"/>
              <a:sym typeface="Rubik"/>
            </a:endParaRPr>
          </a:p>
        </p:txBody>
      </p:sp>
      <p:sp>
        <p:nvSpPr>
          <p:cNvPr id="10058" name="Google Shape;10058;p39"/>
          <p:cNvSpPr txBox="1"/>
          <p:nvPr/>
        </p:nvSpPr>
        <p:spPr>
          <a:xfrm>
            <a:off x="1473000" y="1704475"/>
            <a:ext cx="61980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The four most common types of instructions: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data transfer instructions</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binary arithmetic instructions</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logical instructions</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Audiowide"/>
              <a:buChar char="●"/>
            </a:pPr>
            <a:r>
              <a:rPr b="0" i="0" lang="en" sz="2400" u="none" cap="none" strike="noStrike">
                <a:solidFill>
                  <a:schemeClr val="dk1"/>
                </a:solidFill>
                <a:latin typeface="Rubik"/>
                <a:ea typeface="Rubik"/>
                <a:cs typeface="Rubik"/>
                <a:sym typeface="Rubik"/>
              </a:rPr>
              <a:t>control transfer instructions</a:t>
            </a:r>
            <a:r>
              <a:rPr b="0" i="0" lang="en" sz="2400" u="none" cap="none" strike="noStrike">
                <a:solidFill>
                  <a:schemeClr val="dk1"/>
                </a:solidFill>
                <a:latin typeface="Audiowide"/>
                <a:ea typeface="Audiowide"/>
                <a:cs typeface="Audiowide"/>
                <a:sym typeface="Audiowide"/>
              </a:rPr>
              <a:t> </a:t>
            </a:r>
            <a:endParaRPr b="0" i="0" sz="24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5" name="Shape 9595"/>
        <p:cNvGrpSpPr/>
        <p:nvPr/>
      </p:nvGrpSpPr>
      <p:grpSpPr>
        <a:xfrm>
          <a:off x="0" y="0"/>
          <a:ext cx="0" cy="0"/>
          <a:chOff x="0" y="0"/>
          <a:chExt cx="0" cy="0"/>
        </a:xfrm>
      </p:grpSpPr>
      <p:sp>
        <p:nvSpPr>
          <p:cNvPr id="9596" name="Google Shape;9596;p4"/>
          <p:cNvSpPr txBox="1"/>
          <p:nvPr>
            <p:ph idx="1" type="body"/>
          </p:nvPr>
        </p:nvSpPr>
        <p:spPr>
          <a:xfrm>
            <a:off x="688450" y="1955388"/>
            <a:ext cx="5698200" cy="96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600"/>
          </a:p>
          <a:p>
            <a:pPr indent="-330200" lvl="0" marL="457200" rtl="0" algn="l">
              <a:lnSpc>
                <a:spcPct val="100000"/>
              </a:lnSpc>
              <a:spcBef>
                <a:spcPts val="1000"/>
              </a:spcBef>
              <a:spcAft>
                <a:spcPts val="1000"/>
              </a:spcAft>
              <a:buSzPts val="1600"/>
              <a:buChar char="■"/>
            </a:pPr>
            <a:r>
              <a:rPr lang="en" sz="1600"/>
              <a:t>Newly discovered vulnerabilities.</a:t>
            </a:r>
            <a:endParaRPr sz="1600"/>
          </a:p>
        </p:txBody>
      </p:sp>
      <p:sp>
        <p:nvSpPr>
          <p:cNvPr id="9597" name="Google Shape;9597;p4"/>
          <p:cNvSpPr txBox="1"/>
          <p:nvPr>
            <p:ph type="title"/>
          </p:nvPr>
        </p:nvSpPr>
        <p:spPr>
          <a:xfrm>
            <a:off x="796775" y="37665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Problem Statement</a:t>
            </a:r>
            <a:endParaRPr b="1">
              <a:latin typeface="Audiowide"/>
              <a:ea typeface="Audiowide"/>
              <a:cs typeface="Audiowide"/>
              <a:sym typeface="Audiowide"/>
            </a:endParaRPr>
          </a:p>
        </p:txBody>
      </p:sp>
      <p:pic>
        <p:nvPicPr>
          <p:cNvPr id="9598" name="Google Shape;9598;p4" title="Gráfico"/>
          <p:cNvPicPr preferRelativeResize="0"/>
          <p:nvPr/>
        </p:nvPicPr>
        <p:blipFill rotWithShape="1">
          <a:blip r:embed="rId3">
            <a:alphaModFix/>
          </a:blip>
          <a:srcRect b="0" l="0" r="0" t="0"/>
          <a:stretch/>
        </p:blipFill>
        <p:spPr>
          <a:xfrm>
            <a:off x="5395800" y="1421500"/>
            <a:ext cx="3275275" cy="2647350"/>
          </a:xfrm>
          <a:prstGeom prst="rect">
            <a:avLst/>
          </a:prstGeom>
          <a:noFill/>
          <a:ln>
            <a:noFill/>
          </a:ln>
        </p:spPr>
      </p:pic>
      <p:sp>
        <p:nvSpPr>
          <p:cNvPr id="9599" name="Google Shape;9599;p4"/>
          <p:cNvSpPr txBox="1"/>
          <p:nvPr/>
        </p:nvSpPr>
        <p:spPr>
          <a:xfrm>
            <a:off x="6386650" y="4033725"/>
            <a:ext cx="308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ubik"/>
                <a:ea typeface="Rubik"/>
                <a:cs typeface="Rubik"/>
                <a:sym typeface="Rubik"/>
              </a:rPr>
              <a:t>NVD’s entries 2018-2021</a:t>
            </a:r>
            <a:endParaRPr b="1" i="0" sz="1200" u="none" cap="none" strike="noStrike">
              <a:solidFill>
                <a:schemeClr val="dk1"/>
              </a:solidFill>
              <a:latin typeface="Rubik"/>
              <a:ea typeface="Rubik"/>
              <a:cs typeface="Rubik"/>
              <a:sym typeface="Rubik"/>
            </a:endParaRPr>
          </a:p>
        </p:txBody>
      </p:sp>
      <p:sp>
        <p:nvSpPr>
          <p:cNvPr id="9600" name="Google Shape;9600;p4"/>
          <p:cNvSpPr txBox="1"/>
          <p:nvPr/>
        </p:nvSpPr>
        <p:spPr>
          <a:xfrm>
            <a:off x="688450" y="2998713"/>
            <a:ext cx="4405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Data leakage and software damage.</a:t>
            </a:r>
            <a:endParaRPr b="0" i="0" sz="1600" u="none" cap="none" strike="noStrike">
              <a:solidFill>
                <a:schemeClr val="dk1"/>
              </a:solidFill>
              <a:latin typeface="Rubik"/>
              <a:ea typeface="Rubik"/>
              <a:cs typeface="Rubik"/>
              <a:sym typeface="Rubik"/>
            </a:endParaRPr>
          </a:p>
        </p:txBody>
      </p:sp>
      <p:sp>
        <p:nvSpPr>
          <p:cNvPr id="9601" name="Google Shape;9601;p4"/>
          <p:cNvSpPr txBox="1"/>
          <p:nvPr/>
        </p:nvSpPr>
        <p:spPr>
          <a:xfrm>
            <a:off x="694550" y="1592300"/>
            <a:ext cx="4888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Software volume continuous expansion.</a:t>
            </a:r>
            <a:endParaRPr b="0" i="0" sz="1600" u="none" cap="none" strike="noStrike">
              <a:solidFill>
                <a:schemeClr val="dk1"/>
              </a:solidFill>
              <a:latin typeface="Rubik"/>
              <a:ea typeface="Rubik"/>
              <a:cs typeface="Rubik"/>
              <a:sym typeface="Rubik"/>
            </a:endParaRPr>
          </a:p>
        </p:txBody>
      </p:sp>
      <p:sp>
        <p:nvSpPr>
          <p:cNvPr id="9602" name="Google Shape;9602;p4"/>
          <p:cNvSpPr txBox="1"/>
          <p:nvPr/>
        </p:nvSpPr>
        <p:spPr>
          <a:xfrm>
            <a:off x="688450" y="3652175"/>
            <a:ext cx="3000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1000"/>
              </a:spcAft>
              <a:buClr>
                <a:schemeClr val="accent1"/>
              </a:buClr>
              <a:buSzPts val="1600"/>
              <a:buFont typeface="Rubik"/>
              <a:buChar char="■"/>
            </a:pPr>
            <a:r>
              <a:rPr b="0" i="0" lang="en" sz="1600" u="none" cap="none" strike="noStrike">
                <a:solidFill>
                  <a:schemeClr val="dk1"/>
                </a:solidFill>
                <a:latin typeface="Rubik"/>
                <a:ea typeface="Rubik"/>
                <a:cs typeface="Rubik"/>
                <a:sym typeface="Rubik"/>
              </a:rPr>
              <a:t>E.g. OpenSSL library. </a:t>
            </a:r>
            <a:endParaRPr b="0" i="0" sz="1600" u="none" cap="none" strike="noStrike">
              <a:solidFill>
                <a:schemeClr val="dk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1"/>
                                        </p:tgtEl>
                                        <p:attrNameLst>
                                          <p:attrName>style.visibility</p:attrName>
                                        </p:attrNameLst>
                                      </p:cBhvr>
                                      <p:to>
                                        <p:strVal val="visible"/>
                                      </p:to>
                                    </p:set>
                                    <p:animEffect filter="fade" transition="in">
                                      <p:cBhvr>
                                        <p:cTn dur="1000"/>
                                        <p:tgtEl>
                                          <p:spTgt spid="9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6"/>
                                        </p:tgtEl>
                                        <p:attrNameLst>
                                          <p:attrName>style.visibility</p:attrName>
                                        </p:attrNameLst>
                                      </p:cBhvr>
                                      <p:to>
                                        <p:strVal val="visible"/>
                                      </p:to>
                                    </p:set>
                                    <p:animEffect filter="fade" transition="in">
                                      <p:cBhvr>
                                        <p:cTn dur="1000"/>
                                        <p:tgtEl>
                                          <p:spTgt spid="9596"/>
                                        </p:tgtEl>
                                      </p:cBhvr>
                                    </p:animEffect>
                                  </p:childTnLst>
                                </p:cTn>
                              </p:par>
                              <p:par>
                                <p:cTn fill="hold" nodeType="withEffect" presetClass="entr" presetID="2" presetSubtype="4">
                                  <p:stCondLst>
                                    <p:cond delay="0"/>
                                  </p:stCondLst>
                                  <p:childTnLst>
                                    <p:set>
                                      <p:cBhvr>
                                        <p:cTn dur="1" fill="hold">
                                          <p:stCondLst>
                                            <p:cond delay="0"/>
                                          </p:stCondLst>
                                        </p:cTn>
                                        <p:tgtEl>
                                          <p:spTgt spid="9598"/>
                                        </p:tgtEl>
                                        <p:attrNameLst>
                                          <p:attrName>style.visibility</p:attrName>
                                        </p:attrNameLst>
                                      </p:cBhvr>
                                      <p:to>
                                        <p:strVal val="visible"/>
                                      </p:to>
                                    </p:set>
                                    <p:anim calcmode="lin" valueType="num">
                                      <p:cBhvr additive="base">
                                        <p:cTn dur="1000"/>
                                        <p:tgtEl>
                                          <p:spTgt spid="95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99"/>
                                        </p:tgtEl>
                                        <p:attrNameLst>
                                          <p:attrName>style.visibility</p:attrName>
                                        </p:attrNameLst>
                                      </p:cBhvr>
                                      <p:to>
                                        <p:strVal val="visible"/>
                                      </p:to>
                                    </p:set>
                                    <p:anim calcmode="lin" valueType="num">
                                      <p:cBhvr additive="base">
                                        <p:cTn dur="1000"/>
                                        <p:tgtEl>
                                          <p:spTgt spid="95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0"/>
                                        </p:tgtEl>
                                        <p:attrNameLst>
                                          <p:attrName>style.visibility</p:attrName>
                                        </p:attrNameLst>
                                      </p:cBhvr>
                                      <p:to>
                                        <p:strVal val="visible"/>
                                      </p:to>
                                    </p:set>
                                    <p:animEffect filter="fade" transition="in">
                                      <p:cBhvr>
                                        <p:cTn dur="1000"/>
                                        <p:tgtEl>
                                          <p:spTgt spid="9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2"/>
                                        </p:tgtEl>
                                        <p:attrNameLst>
                                          <p:attrName>style.visibility</p:attrName>
                                        </p:attrNameLst>
                                      </p:cBhvr>
                                      <p:to>
                                        <p:strVal val="visible"/>
                                      </p:to>
                                    </p:set>
                                    <p:animEffect filter="fade" transition="in">
                                      <p:cBhvr>
                                        <p:cTn dur="1000"/>
                                        <p:tgtEl>
                                          <p:spTgt spid="9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2" name="Shape 10062"/>
        <p:cNvGrpSpPr/>
        <p:nvPr/>
      </p:nvGrpSpPr>
      <p:grpSpPr>
        <a:xfrm>
          <a:off x="0" y="0"/>
          <a:ext cx="0" cy="0"/>
          <a:chOff x="0" y="0"/>
          <a:chExt cx="0" cy="0"/>
        </a:xfrm>
      </p:grpSpPr>
      <p:sp>
        <p:nvSpPr>
          <p:cNvPr id="10063" name="Google Shape;10063;p40"/>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Statistical Features</a:t>
            </a:r>
            <a:endParaRPr>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latin typeface="Rubik"/>
              <a:ea typeface="Rubik"/>
              <a:cs typeface="Rubik"/>
              <a:sym typeface="Rubik"/>
            </a:endParaRPr>
          </a:p>
        </p:txBody>
      </p:sp>
      <p:sp>
        <p:nvSpPr>
          <p:cNvPr id="10064" name="Google Shape;10064;p40"/>
          <p:cNvSpPr txBox="1"/>
          <p:nvPr/>
        </p:nvSpPr>
        <p:spPr>
          <a:xfrm>
            <a:off x="1473000" y="1704475"/>
            <a:ext cx="6198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Two types of operands:</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Number of void operands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Audiowide"/>
              <a:buChar char="●"/>
            </a:pPr>
            <a:r>
              <a:rPr b="0" i="0" lang="en" sz="2400" u="none" cap="none" strike="noStrike">
                <a:solidFill>
                  <a:schemeClr val="dk1"/>
                </a:solidFill>
                <a:latin typeface="Rubik"/>
                <a:ea typeface="Rubik"/>
                <a:cs typeface="Rubik"/>
                <a:sym typeface="Rubik"/>
              </a:rPr>
              <a:t>Number of general registers “%\\d+”</a:t>
            </a:r>
            <a:r>
              <a:rPr b="0" i="0" lang="en" sz="2400" u="none" cap="none" strike="noStrike">
                <a:solidFill>
                  <a:schemeClr val="dk1"/>
                </a:solidFill>
                <a:latin typeface="Audiowide"/>
                <a:ea typeface="Audiowide"/>
                <a:cs typeface="Audiowide"/>
                <a:sym typeface="Audiowide"/>
              </a:rPr>
              <a:t> </a:t>
            </a:r>
            <a:endParaRPr b="0" i="0" sz="24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8" name="Shape 10068"/>
        <p:cNvGrpSpPr/>
        <p:nvPr/>
      </p:nvGrpSpPr>
      <p:grpSpPr>
        <a:xfrm>
          <a:off x="0" y="0"/>
          <a:ext cx="0" cy="0"/>
          <a:chOff x="0" y="0"/>
          <a:chExt cx="0" cy="0"/>
        </a:xfrm>
      </p:grpSpPr>
      <p:sp>
        <p:nvSpPr>
          <p:cNvPr id="10069" name="Google Shape;10069;p41"/>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Statistical Features</a:t>
            </a:r>
            <a:endParaRPr>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latin typeface="Rubik"/>
              <a:ea typeface="Rubik"/>
              <a:cs typeface="Rubik"/>
              <a:sym typeface="Rubik"/>
            </a:endParaRPr>
          </a:p>
        </p:txBody>
      </p:sp>
      <p:sp>
        <p:nvSpPr>
          <p:cNvPr id="10070" name="Google Shape;10070;p41"/>
          <p:cNvSpPr txBox="1"/>
          <p:nvPr/>
        </p:nvSpPr>
        <p:spPr>
          <a:xfrm>
            <a:off x="1473000" y="1704475"/>
            <a:ext cx="61980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three specific strings:</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alloca</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memcpy</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memset</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4" name="Shape 10074"/>
        <p:cNvGrpSpPr/>
        <p:nvPr/>
      </p:nvGrpSpPr>
      <p:grpSpPr>
        <a:xfrm>
          <a:off x="0" y="0"/>
          <a:ext cx="0" cy="0"/>
          <a:chOff x="0" y="0"/>
          <a:chExt cx="0" cy="0"/>
        </a:xfrm>
      </p:grpSpPr>
      <p:sp>
        <p:nvSpPr>
          <p:cNvPr id="10075" name="Google Shape;10075;p42"/>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Structural Features</a:t>
            </a:r>
            <a:endParaRPr sz="4000">
              <a:latin typeface="Audiowide"/>
              <a:ea typeface="Audiowide"/>
              <a:cs typeface="Audiowide"/>
              <a:sym typeface="Audiowide"/>
            </a:endParaRPr>
          </a:p>
        </p:txBody>
      </p:sp>
      <p:sp>
        <p:nvSpPr>
          <p:cNvPr id="10076" name="Google Shape;10076;p42"/>
          <p:cNvSpPr txBox="1"/>
          <p:nvPr/>
        </p:nvSpPr>
        <p:spPr>
          <a:xfrm>
            <a:off x="1473000" y="1252525"/>
            <a:ext cx="6198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GCN  (Graph Convolutional Network)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Goal: Encode Graph Structure and Features of Nodes</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udiowide"/>
              <a:ea typeface="Audiowide"/>
              <a:cs typeface="Audiowide"/>
              <a:sym typeface="Audiowide"/>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0" name="Shape 10080"/>
        <p:cNvGrpSpPr/>
        <p:nvPr/>
      </p:nvGrpSpPr>
      <p:grpSpPr>
        <a:xfrm>
          <a:off x="0" y="0"/>
          <a:ext cx="0" cy="0"/>
          <a:chOff x="0" y="0"/>
          <a:chExt cx="0" cy="0"/>
        </a:xfrm>
      </p:grpSpPr>
      <p:pic>
        <p:nvPicPr>
          <p:cNvPr id="10081" name="Google Shape;10081;p43"/>
          <p:cNvPicPr preferRelativeResize="0"/>
          <p:nvPr/>
        </p:nvPicPr>
        <p:blipFill rotWithShape="1">
          <a:blip r:embed="rId3">
            <a:alphaModFix/>
          </a:blip>
          <a:srcRect b="0" l="0" r="0" t="0"/>
          <a:stretch/>
        </p:blipFill>
        <p:spPr>
          <a:xfrm>
            <a:off x="195450" y="1110075"/>
            <a:ext cx="8839200" cy="260990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5" name="Shape 10085"/>
        <p:cNvGrpSpPr/>
        <p:nvPr/>
      </p:nvGrpSpPr>
      <p:grpSpPr>
        <a:xfrm>
          <a:off x="0" y="0"/>
          <a:ext cx="0" cy="0"/>
          <a:chOff x="0" y="0"/>
          <a:chExt cx="0" cy="0"/>
        </a:xfrm>
      </p:grpSpPr>
      <p:sp>
        <p:nvSpPr>
          <p:cNvPr id="10086" name="Google Shape;10086;p44"/>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Semantic Features</a:t>
            </a:r>
            <a:endParaRPr sz="4000">
              <a:latin typeface="Audiowide"/>
              <a:ea typeface="Audiowide"/>
              <a:cs typeface="Audiowide"/>
              <a:sym typeface="Audiowide"/>
            </a:endParaRPr>
          </a:p>
        </p:txBody>
      </p:sp>
      <p:sp>
        <p:nvSpPr>
          <p:cNvPr id="10087" name="Google Shape;10087;p44"/>
          <p:cNvSpPr txBox="1"/>
          <p:nvPr/>
        </p:nvSpPr>
        <p:spPr>
          <a:xfrm>
            <a:off x="1473000" y="1445350"/>
            <a:ext cx="6198000" cy="27090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Normalization</a:t>
            </a:r>
            <a:endParaRPr b="0" i="0" sz="2400" u="none" cap="none" strike="noStrike">
              <a:solidFill>
                <a:schemeClr val="dk1"/>
              </a:solidFill>
              <a:latin typeface="Rubik"/>
              <a:ea typeface="Rubik"/>
              <a:cs typeface="Rubik"/>
              <a:sym typeface="Rubik"/>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Tokenization</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Word2vec</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1" name="Shape 10091"/>
        <p:cNvGrpSpPr/>
        <p:nvPr/>
      </p:nvGrpSpPr>
      <p:grpSpPr>
        <a:xfrm>
          <a:off x="0" y="0"/>
          <a:ext cx="0" cy="0"/>
          <a:chOff x="0" y="0"/>
          <a:chExt cx="0" cy="0"/>
        </a:xfrm>
      </p:grpSpPr>
      <p:sp>
        <p:nvSpPr>
          <p:cNvPr id="10092" name="Google Shape;10092;p45"/>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Semantic Features</a:t>
            </a:r>
            <a:endParaRPr sz="4000">
              <a:latin typeface="Audiowide"/>
              <a:ea typeface="Audiowide"/>
              <a:cs typeface="Audiowide"/>
              <a:sym typeface="Audiowide"/>
            </a:endParaRPr>
          </a:p>
        </p:txBody>
      </p:sp>
      <p:sp>
        <p:nvSpPr>
          <p:cNvPr id="10093" name="Google Shape;10093;p45"/>
          <p:cNvSpPr txBox="1"/>
          <p:nvPr/>
        </p:nvSpPr>
        <p:spPr>
          <a:xfrm>
            <a:off x="1473000" y="1445350"/>
            <a:ext cx="6198000" cy="37557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Normalization</a:t>
            </a:r>
            <a:endParaRPr b="0" i="0" sz="2400" u="none" cap="none" strike="noStrike">
              <a:solidFill>
                <a:schemeClr val="dk1"/>
              </a:solidFill>
              <a:latin typeface="Rubik"/>
              <a:ea typeface="Rubik"/>
              <a:cs typeface="Rubik"/>
              <a:sym typeface="Rubik"/>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ubik"/>
              <a:ea typeface="Rubik"/>
              <a:cs typeface="Rubik"/>
              <a:sym typeface="Rubik"/>
            </a:endParaRPr>
          </a:p>
          <a:p>
            <a:pPr indent="-355600" lvl="0" marL="914400" marR="0" rtl="0" algn="l">
              <a:lnSpc>
                <a:spcPct val="100000"/>
              </a:lnSpc>
              <a:spcBef>
                <a:spcPts val="0"/>
              </a:spcBef>
              <a:spcAft>
                <a:spcPts val="0"/>
              </a:spcAft>
              <a:buClr>
                <a:schemeClr val="dk1"/>
              </a:buClr>
              <a:buSzPts val="2000"/>
              <a:buFont typeface="Rubik"/>
              <a:buChar char="●"/>
            </a:pPr>
            <a:r>
              <a:rPr b="0" i="0" lang="en" sz="2000" u="none" cap="none" strike="noStrike">
                <a:solidFill>
                  <a:schemeClr val="dk1"/>
                </a:solidFill>
                <a:latin typeface="Rubik"/>
                <a:ea typeface="Rubik"/>
                <a:cs typeface="Rubik"/>
                <a:sym typeface="Rubik"/>
              </a:rPr>
              <a:t>Standardize global variables, local variables, and labels</a:t>
            </a:r>
            <a:endParaRPr b="0" i="0" sz="2000" u="none" cap="none" strike="noStrike">
              <a:solidFill>
                <a:schemeClr val="dk1"/>
              </a:solidFill>
              <a:latin typeface="Rubik"/>
              <a:ea typeface="Rubik"/>
              <a:cs typeface="Rubik"/>
              <a:sym typeface="Rubik"/>
            </a:endParaRPr>
          </a:p>
          <a:p>
            <a:pPr indent="-355600" lvl="0" marL="914400" marR="0" rtl="0" algn="l">
              <a:lnSpc>
                <a:spcPct val="100000"/>
              </a:lnSpc>
              <a:spcBef>
                <a:spcPts val="0"/>
              </a:spcBef>
              <a:spcAft>
                <a:spcPts val="0"/>
              </a:spcAft>
              <a:buClr>
                <a:schemeClr val="dk1"/>
              </a:buClr>
              <a:buSzPts val="2000"/>
              <a:buFont typeface="Rubik"/>
              <a:buChar char="●"/>
            </a:pPr>
            <a:r>
              <a:rPr b="0" i="0" lang="en" sz="2000" u="none" cap="none" strike="noStrike">
                <a:solidFill>
                  <a:schemeClr val="dk1"/>
                </a:solidFill>
                <a:latin typeface="Rubik"/>
                <a:ea typeface="Rubik"/>
                <a:cs typeface="Rubik"/>
                <a:sym typeface="Rubik"/>
              </a:rPr>
              <a:t>Function calls are categorized as local or non-local to distinguish between them</a:t>
            </a:r>
            <a:endParaRPr b="0" i="0" sz="2000" u="none" cap="none" strike="noStrike">
              <a:solidFill>
                <a:schemeClr val="dk1"/>
              </a:solidFill>
              <a:latin typeface="Rubik"/>
              <a:ea typeface="Rubik"/>
              <a:cs typeface="Rubik"/>
              <a:sym typeface="Rubik"/>
            </a:endParaRPr>
          </a:p>
          <a:p>
            <a:pPr indent="-355600" lvl="0" marL="914400" marR="0" rtl="0" algn="l">
              <a:lnSpc>
                <a:spcPct val="100000"/>
              </a:lnSpc>
              <a:spcBef>
                <a:spcPts val="0"/>
              </a:spcBef>
              <a:spcAft>
                <a:spcPts val="0"/>
              </a:spcAft>
              <a:buClr>
                <a:schemeClr val="dk1"/>
              </a:buClr>
              <a:buSzPts val="2000"/>
              <a:buFont typeface="Rubik"/>
              <a:buChar char="●"/>
            </a:pPr>
            <a:r>
              <a:rPr b="0" i="0" lang="en" sz="2000" u="none" cap="none" strike="noStrike">
                <a:solidFill>
                  <a:schemeClr val="dk1"/>
                </a:solidFill>
                <a:latin typeface="Rubik"/>
                <a:ea typeface="Rubik"/>
                <a:cs typeface="Rubik"/>
                <a:sym typeface="Rubik"/>
              </a:rPr>
              <a:t>Standardize numbers </a:t>
            </a:r>
            <a:endParaRPr b="0" i="0" sz="2000" u="none" cap="none" strike="noStrike">
              <a:solidFill>
                <a:schemeClr val="dk1"/>
              </a:solidFill>
              <a:latin typeface="Rubik"/>
              <a:ea typeface="Rubik"/>
              <a:cs typeface="Rubik"/>
              <a:sym typeface="Rubik"/>
            </a:endParaRPr>
          </a:p>
          <a:p>
            <a:pPr indent="-355600" lvl="0" marL="914400" marR="0" rtl="0" algn="l">
              <a:lnSpc>
                <a:spcPct val="100000"/>
              </a:lnSpc>
              <a:spcBef>
                <a:spcPts val="0"/>
              </a:spcBef>
              <a:spcAft>
                <a:spcPts val="0"/>
              </a:spcAft>
              <a:buClr>
                <a:schemeClr val="dk1"/>
              </a:buClr>
              <a:buSzPts val="2000"/>
              <a:buFont typeface="Rubik"/>
              <a:buChar char="●"/>
            </a:pPr>
            <a:r>
              <a:rPr b="0" i="0" lang="en" sz="2000" u="none" cap="none" strike="noStrike">
                <a:solidFill>
                  <a:schemeClr val="dk1"/>
                </a:solidFill>
                <a:latin typeface="Rubik"/>
                <a:ea typeface="Rubik"/>
                <a:cs typeface="Rubik"/>
                <a:sym typeface="Rubik"/>
              </a:rPr>
              <a:t>An EOL (end of line) token is added after each instruction</a:t>
            </a:r>
            <a:endParaRPr b="0" i="0" sz="20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7" name="Shape 10097"/>
        <p:cNvGrpSpPr/>
        <p:nvPr/>
      </p:nvGrpSpPr>
      <p:grpSpPr>
        <a:xfrm>
          <a:off x="0" y="0"/>
          <a:ext cx="0" cy="0"/>
          <a:chOff x="0" y="0"/>
          <a:chExt cx="0" cy="0"/>
        </a:xfrm>
      </p:grpSpPr>
      <p:sp>
        <p:nvSpPr>
          <p:cNvPr id="10098" name="Google Shape;10098;p46"/>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Semantic Features</a:t>
            </a:r>
            <a:endParaRPr sz="4000">
              <a:latin typeface="Audiowide"/>
              <a:ea typeface="Audiowide"/>
              <a:cs typeface="Audiowide"/>
              <a:sym typeface="Audiowide"/>
            </a:endParaRPr>
          </a:p>
        </p:txBody>
      </p:sp>
      <p:sp>
        <p:nvSpPr>
          <p:cNvPr id="10099" name="Google Shape;10099;p46"/>
          <p:cNvSpPr txBox="1"/>
          <p:nvPr/>
        </p:nvSpPr>
        <p:spPr>
          <a:xfrm>
            <a:off x="1473000" y="1521550"/>
            <a:ext cx="6198000" cy="22779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Tokenization</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	</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The processed instructions are split into individual tokens</a:t>
            </a:r>
            <a:endParaRPr b="0" i="0" sz="20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3" name="Shape 10103"/>
        <p:cNvGrpSpPr/>
        <p:nvPr/>
      </p:nvGrpSpPr>
      <p:grpSpPr>
        <a:xfrm>
          <a:off x="0" y="0"/>
          <a:ext cx="0" cy="0"/>
          <a:chOff x="0" y="0"/>
          <a:chExt cx="0" cy="0"/>
        </a:xfrm>
      </p:grpSpPr>
      <p:sp>
        <p:nvSpPr>
          <p:cNvPr id="10104" name="Google Shape;10104;p47"/>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latin typeface="Audiowide"/>
                <a:ea typeface="Audiowide"/>
                <a:cs typeface="Audiowide"/>
                <a:sym typeface="Audiowide"/>
              </a:rPr>
              <a:t>Semantic Features</a:t>
            </a:r>
            <a:endParaRPr sz="4000">
              <a:latin typeface="Audiowide"/>
              <a:ea typeface="Audiowide"/>
              <a:cs typeface="Audiowide"/>
              <a:sym typeface="Audiowide"/>
            </a:endParaRPr>
          </a:p>
        </p:txBody>
      </p:sp>
      <p:sp>
        <p:nvSpPr>
          <p:cNvPr id="10105" name="Google Shape;10105;p47"/>
          <p:cNvSpPr txBox="1"/>
          <p:nvPr/>
        </p:nvSpPr>
        <p:spPr>
          <a:xfrm>
            <a:off x="1473000" y="1360125"/>
            <a:ext cx="6198000" cy="34479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Word2Vec</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vector size (embedding dimension) = 100</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context window = 3</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min count = 1 </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Workers = 4 </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sg = 0 (CBOW) </a:t>
            </a:r>
            <a:endParaRPr b="0" i="0" sz="20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ubik"/>
                <a:ea typeface="Rubik"/>
                <a:cs typeface="Rubik"/>
                <a:sym typeface="Rubik"/>
              </a:rPr>
              <a:t>● samples = 1e-3</a:t>
            </a:r>
            <a:endParaRPr b="0" i="0" sz="20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9" name="Shape 10109"/>
        <p:cNvGrpSpPr/>
        <p:nvPr/>
      </p:nvGrpSpPr>
      <p:grpSpPr>
        <a:xfrm>
          <a:off x="0" y="0"/>
          <a:ext cx="0" cy="0"/>
          <a:chOff x="0" y="0"/>
          <a:chExt cx="0" cy="0"/>
        </a:xfrm>
      </p:grpSpPr>
      <p:sp>
        <p:nvSpPr>
          <p:cNvPr id="10110" name="Google Shape;10110;p48"/>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3.5. </a:t>
            </a:r>
            <a:r>
              <a:rPr b="1" lang="en" sz="4700">
                <a:latin typeface="Audiowide"/>
                <a:ea typeface="Audiowide"/>
                <a:cs typeface="Audiowide"/>
                <a:sym typeface="Audiowide"/>
              </a:rPr>
              <a:t>CLASSIFICATION</a:t>
            </a:r>
            <a:endParaRPr b="1" sz="4700">
              <a:latin typeface="Audiowide"/>
              <a:ea typeface="Audiowide"/>
              <a:cs typeface="Audiowide"/>
              <a:sym typeface="Audiowide"/>
            </a:endParaRPr>
          </a:p>
        </p:txBody>
      </p:sp>
      <p:pic>
        <p:nvPicPr>
          <p:cNvPr id="10111" name="Google Shape;10111;p48"/>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10112" name="Google Shape;10112;p48"/>
          <p:cNvGrpSpPr/>
          <p:nvPr/>
        </p:nvGrpSpPr>
        <p:grpSpPr>
          <a:xfrm>
            <a:off x="5615698" y="3694791"/>
            <a:ext cx="713853" cy="698272"/>
            <a:chOff x="4818100" y="1507675"/>
            <a:chExt cx="71225" cy="71625"/>
          </a:xfrm>
        </p:grpSpPr>
        <p:sp>
          <p:nvSpPr>
            <p:cNvPr id="10113" name="Google Shape;10113;p4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4" name="Google Shape;10114;p4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5" name="Google Shape;10115;p4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6" name="Google Shape;10116;p4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0" name="Shape 10120"/>
        <p:cNvGrpSpPr/>
        <p:nvPr/>
      </p:nvGrpSpPr>
      <p:grpSpPr>
        <a:xfrm>
          <a:off x="0" y="0"/>
          <a:ext cx="0" cy="0"/>
          <a:chOff x="0" y="0"/>
          <a:chExt cx="0" cy="0"/>
        </a:xfrm>
      </p:grpSpPr>
      <p:sp>
        <p:nvSpPr>
          <p:cNvPr id="10121" name="Google Shape;10121;p49"/>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100">
                <a:latin typeface="Audiowide"/>
                <a:ea typeface="Audiowide"/>
                <a:cs typeface="Audiowide"/>
                <a:sym typeface="Audiowide"/>
              </a:rPr>
              <a:t>Classification Approaches </a:t>
            </a:r>
            <a:endParaRPr sz="3900">
              <a:latin typeface="Audiowide"/>
              <a:ea typeface="Audiowide"/>
              <a:cs typeface="Audiowide"/>
              <a:sym typeface="Audiowide"/>
            </a:endParaRPr>
          </a:p>
        </p:txBody>
      </p:sp>
      <p:sp>
        <p:nvSpPr>
          <p:cNvPr id="10122" name="Google Shape;10122;p49"/>
          <p:cNvSpPr txBox="1"/>
          <p:nvPr/>
        </p:nvSpPr>
        <p:spPr>
          <a:xfrm>
            <a:off x="1244400" y="1750150"/>
            <a:ext cx="6198000" cy="27090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Grand Model</a:t>
            </a:r>
            <a:endParaRPr b="0" i="0" sz="2400" u="none" cap="none" strike="noStrike">
              <a:solidFill>
                <a:schemeClr val="dk1"/>
              </a:solidFill>
              <a:latin typeface="Rubik"/>
              <a:ea typeface="Rubik"/>
              <a:cs typeface="Rubik"/>
              <a:sym typeface="Rubik"/>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Grouping technique </a:t>
            </a:r>
            <a:endParaRPr b="0" i="0" sz="24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ubik"/>
                <a:ea typeface="Rubik"/>
                <a:cs typeface="Rubik"/>
                <a:sym typeface="Rubik"/>
              </a:rPr>
              <a:t>	</a:t>
            </a:r>
            <a:endParaRPr b="0" i="0" sz="2400" u="none" cap="none" strike="noStrike">
              <a:solidFill>
                <a:schemeClr val="dk1"/>
              </a:solidFill>
              <a:latin typeface="Rubik"/>
              <a:ea typeface="Rubik"/>
              <a:cs typeface="Rubik"/>
              <a:sym typeface="Rubik"/>
            </a:endParaRPr>
          </a:p>
          <a:p>
            <a:pPr indent="-381000" lvl="0" marL="457200" marR="0" rtl="0" algn="l">
              <a:lnSpc>
                <a:spcPct val="100000"/>
              </a:lnSpc>
              <a:spcBef>
                <a:spcPts val="0"/>
              </a:spcBef>
              <a:spcAft>
                <a:spcPts val="0"/>
              </a:spcAft>
              <a:buClr>
                <a:schemeClr val="dk1"/>
              </a:buClr>
              <a:buSzPts val="2400"/>
              <a:buFont typeface="Rubik"/>
              <a:buChar char="●"/>
            </a:pPr>
            <a:r>
              <a:rPr b="0" i="0" lang="en" sz="2400" u="none" cap="none" strike="noStrike">
                <a:solidFill>
                  <a:schemeClr val="dk1"/>
                </a:solidFill>
                <a:latin typeface="Rubik"/>
                <a:ea typeface="Rubik"/>
                <a:cs typeface="Rubik"/>
                <a:sym typeface="Rubik"/>
              </a:rPr>
              <a:t>Stack of binary classifiers</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6" name="Shape 9606"/>
        <p:cNvGrpSpPr/>
        <p:nvPr/>
      </p:nvGrpSpPr>
      <p:grpSpPr>
        <a:xfrm>
          <a:off x="0" y="0"/>
          <a:ext cx="0" cy="0"/>
          <a:chOff x="0" y="0"/>
          <a:chExt cx="0" cy="0"/>
        </a:xfrm>
      </p:grpSpPr>
      <p:sp>
        <p:nvSpPr>
          <p:cNvPr id="9607" name="Google Shape;9607;p5"/>
          <p:cNvSpPr txBox="1"/>
          <p:nvPr>
            <p:ph type="title"/>
          </p:nvPr>
        </p:nvSpPr>
        <p:spPr>
          <a:xfrm>
            <a:off x="3616550" y="2586975"/>
            <a:ext cx="51750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a:latin typeface="Audiowide"/>
                <a:ea typeface="Audiowide"/>
                <a:cs typeface="Audiowide"/>
                <a:sym typeface="Audiowide"/>
              </a:rPr>
              <a:t>MOTIVATION</a:t>
            </a:r>
            <a:endParaRPr>
              <a:latin typeface="Audiowide"/>
              <a:ea typeface="Audiowide"/>
              <a:cs typeface="Audiowide"/>
              <a:sym typeface="Audiowide"/>
            </a:endParaRPr>
          </a:p>
        </p:txBody>
      </p:sp>
      <p:sp>
        <p:nvSpPr>
          <p:cNvPr id="9608" name="Google Shape;9608;p5"/>
          <p:cNvSpPr txBox="1"/>
          <p:nvPr>
            <p:ph idx="2" type="title"/>
          </p:nvPr>
        </p:nvSpPr>
        <p:spPr>
          <a:xfrm>
            <a:off x="5339925" y="1552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02</a:t>
            </a:r>
            <a:endParaRPr/>
          </a:p>
        </p:txBody>
      </p:sp>
      <p:pic>
        <p:nvPicPr>
          <p:cNvPr id="9609" name="Google Shape;9609;p5"/>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6" name="Shape 10126"/>
        <p:cNvGrpSpPr/>
        <p:nvPr/>
      </p:nvGrpSpPr>
      <p:grpSpPr>
        <a:xfrm>
          <a:off x="0" y="0"/>
          <a:ext cx="0" cy="0"/>
          <a:chOff x="0" y="0"/>
          <a:chExt cx="0" cy="0"/>
        </a:xfrm>
      </p:grpSpPr>
      <p:sp>
        <p:nvSpPr>
          <p:cNvPr id="10127" name="Google Shape;10127;p50"/>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100">
                <a:latin typeface="Audiowide"/>
                <a:ea typeface="Audiowide"/>
                <a:cs typeface="Audiowide"/>
                <a:sym typeface="Audiowide"/>
              </a:rPr>
              <a:t>Classification Approaches </a:t>
            </a:r>
            <a:endParaRPr sz="3900">
              <a:latin typeface="Audiowide"/>
              <a:ea typeface="Audiowide"/>
              <a:cs typeface="Audiowide"/>
              <a:sym typeface="Audiowide"/>
            </a:endParaRPr>
          </a:p>
        </p:txBody>
      </p:sp>
      <p:sp>
        <p:nvSpPr>
          <p:cNvPr id="10128" name="Google Shape;10128;p50"/>
          <p:cNvSpPr txBox="1"/>
          <p:nvPr/>
        </p:nvSpPr>
        <p:spPr>
          <a:xfrm>
            <a:off x="1192575" y="1334300"/>
            <a:ext cx="3594300" cy="400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Rubik"/>
                <a:ea typeface="Rubik"/>
                <a:cs typeface="Rubik"/>
                <a:sym typeface="Rubik"/>
              </a:rPr>
              <a:t>1- Grand Model</a:t>
            </a:r>
            <a:r>
              <a:rPr b="1" i="0" lang="en" sz="1800" u="none" cap="none" strike="noStrike">
                <a:solidFill>
                  <a:schemeClr val="dk1"/>
                </a:solidFill>
                <a:latin typeface="Rubik"/>
                <a:ea typeface="Rubik"/>
                <a:cs typeface="Rubik"/>
                <a:sym typeface="Rubik"/>
              </a:rPr>
              <a:t>	</a:t>
            </a:r>
            <a:endParaRPr b="1" i="0" sz="1800" u="none" cap="none" strike="noStrike">
              <a:solidFill>
                <a:schemeClr val="dk1"/>
              </a:solidFill>
              <a:latin typeface="Rubik"/>
              <a:ea typeface="Rubik"/>
              <a:cs typeface="Rubik"/>
              <a:sym typeface="Rubik"/>
            </a:endParaRPr>
          </a:p>
          <a:p>
            <a:pPr indent="-342900" lvl="0" marL="457200" marR="0" rtl="0" algn="l">
              <a:lnSpc>
                <a:spcPct val="100000"/>
              </a:lnSpc>
              <a:spcBef>
                <a:spcPts val="100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One model for many CWEs</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Less accurate.</a:t>
            </a:r>
            <a:endParaRPr b="0" i="0" sz="18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CWEs similarity</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Class imbalance</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Safe files Problem </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700"/>
              <a:buFont typeface="Arial"/>
              <a:buNone/>
            </a:pPr>
            <a:r>
              <a:t/>
            </a:r>
            <a:endParaRPr b="1" i="0" sz="1700" u="none" cap="none" strike="noStrike">
              <a:solidFill>
                <a:schemeClr val="dk1"/>
              </a:solidFill>
              <a:latin typeface="Rubik"/>
              <a:ea typeface="Rubik"/>
              <a:cs typeface="Rubik"/>
              <a:sym typeface="Rubik"/>
            </a:endParaRPr>
          </a:p>
        </p:txBody>
      </p:sp>
      <p:pic>
        <p:nvPicPr>
          <p:cNvPr id="10129" name="Google Shape;10129;p50"/>
          <p:cNvPicPr preferRelativeResize="0"/>
          <p:nvPr/>
        </p:nvPicPr>
        <p:blipFill rotWithShape="1">
          <a:blip r:embed="rId3">
            <a:alphaModFix/>
          </a:blip>
          <a:srcRect b="0" l="0" r="0" t="0"/>
          <a:stretch/>
        </p:blipFill>
        <p:spPr>
          <a:xfrm>
            <a:off x="4777000" y="1772100"/>
            <a:ext cx="3829026" cy="2515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3" name="Shape 10133"/>
        <p:cNvGrpSpPr/>
        <p:nvPr/>
      </p:nvGrpSpPr>
      <p:grpSpPr>
        <a:xfrm>
          <a:off x="0" y="0"/>
          <a:ext cx="0" cy="0"/>
          <a:chOff x="0" y="0"/>
          <a:chExt cx="0" cy="0"/>
        </a:xfrm>
      </p:grpSpPr>
      <p:sp>
        <p:nvSpPr>
          <p:cNvPr id="10134" name="Google Shape;10134;p51"/>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100">
                <a:latin typeface="Audiowide"/>
                <a:ea typeface="Audiowide"/>
                <a:cs typeface="Audiowide"/>
                <a:sym typeface="Audiowide"/>
              </a:rPr>
              <a:t>Classification Approaches </a:t>
            </a:r>
            <a:endParaRPr sz="3900">
              <a:latin typeface="Audiowide"/>
              <a:ea typeface="Audiowide"/>
              <a:cs typeface="Audiowide"/>
              <a:sym typeface="Audiowide"/>
            </a:endParaRPr>
          </a:p>
        </p:txBody>
      </p:sp>
      <p:sp>
        <p:nvSpPr>
          <p:cNvPr id="10135" name="Google Shape;10135;p51"/>
          <p:cNvSpPr txBox="1"/>
          <p:nvPr/>
        </p:nvSpPr>
        <p:spPr>
          <a:xfrm>
            <a:off x="1040175" y="1562900"/>
            <a:ext cx="3594300" cy="317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Rubik"/>
                <a:ea typeface="Rubik"/>
                <a:cs typeface="Rubik"/>
                <a:sym typeface="Rubik"/>
              </a:rPr>
              <a:t>2- Grouping Technique</a:t>
            </a:r>
            <a:endParaRPr b="1" i="0" sz="1800" u="none" cap="none" strike="noStrike">
              <a:solidFill>
                <a:schemeClr val="dk1"/>
              </a:solidFill>
              <a:latin typeface="Rubik"/>
              <a:ea typeface="Rubik"/>
              <a:cs typeface="Rubik"/>
              <a:sym typeface="Rubik"/>
            </a:endParaRPr>
          </a:p>
          <a:p>
            <a:pPr indent="-342900" lvl="0" marL="457200" marR="0" rtl="0" algn="l">
              <a:lnSpc>
                <a:spcPct val="150000"/>
              </a:lnSpc>
              <a:spcBef>
                <a:spcPts val="100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Make use of CWEs similarity</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More accurate</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Less FP</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Safe Files problem</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700"/>
              <a:buFont typeface="Arial"/>
              <a:buNone/>
            </a:pPr>
            <a:r>
              <a:t/>
            </a:r>
            <a:endParaRPr b="1" i="0" sz="1700" u="none" cap="none" strike="noStrike">
              <a:solidFill>
                <a:schemeClr val="dk1"/>
              </a:solidFill>
              <a:latin typeface="Rubik"/>
              <a:ea typeface="Rubik"/>
              <a:cs typeface="Rubik"/>
              <a:sym typeface="Rubik"/>
            </a:endParaRPr>
          </a:p>
        </p:txBody>
      </p:sp>
      <p:pic>
        <p:nvPicPr>
          <p:cNvPr id="10136" name="Google Shape;10136;p51"/>
          <p:cNvPicPr preferRelativeResize="0"/>
          <p:nvPr/>
        </p:nvPicPr>
        <p:blipFill rotWithShape="1">
          <a:blip r:embed="rId3">
            <a:alphaModFix/>
          </a:blip>
          <a:srcRect b="0" l="0" r="0" t="0"/>
          <a:stretch/>
        </p:blipFill>
        <p:spPr>
          <a:xfrm>
            <a:off x="4707975" y="1562888"/>
            <a:ext cx="3849849" cy="2480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0" name="Shape 10140"/>
        <p:cNvGrpSpPr/>
        <p:nvPr/>
      </p:nvGrpSpPr>
      <p:grpSpPr>
        <a:xfrm>
          <a:off x="0" y="0"/>
          <a:ext cx="0" cy="0"/>
          <a:chOff x="0" y="0"/>
          <a:chExt cx="0" cy="0"/>
        </a:xfrm>
      </p:grpSpPr>
      <p:sp>
        <p:nvSpPr>
          <p:cNvPr id="10141" name="Google Shape;10141;p52"/>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100">
                <a:latin typeface="Audiowide"/>
                <a:ea typeface="Audiowide"/>
                <a:cs typeface="Audiowide"/>
                <a:sym typeface="Audiowide"/>
              </a:rPr>
              <a:t>Classification Approaches </a:t>
            </a:r>
            <a:endParaRPr sz="3900">
              <a:latin typeface="Audiowide"/>
              <a:ea typeface="Audiowide"/>
              <a:cs typeface="Audiowide"/>
              <a:sym typeface="Audiowide"/>
            </a:endParaRPr>
          </a:p>
        </p:txBody>
      </p:sp>
      <p:sp>
        <p:nvSpPr>
          <p:cNvPr id="10142" name="Google Shape;10142;p52"/>
          <p:cNvSpPr txBox="1"/>
          <p:nvPr/>
        </p:nvSpPr>
        <p:spPr>
          <a:xfrm>
            <a:off x="1157250" y="1590450"/>
            <a:ext cx="4028100" cy="359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Rubik"/>
                <a:ea typeface="Rubik"/>
                <a:cs typeface="Rubik"/>
                <a:sym typeface="Rubik"/>
              </a:rPr>
              <a:t>3- Stacked Classifier </a:t>
            </a:r>
            <a:endParaRPr b="1" i="0" sz="1800" u="none" cap="none" strike="noStrike">
              <a:solidFill>
                <a:schemeClr val="dk1"/>
              </a:solidFill>
              <a:latin typeface="Rubik"/>
              <a:ea typeface="Rubik"/>
              <a:cs typeface="Rubik"/>
              <a:sym typeface="Rubik"/>
            </a:endParaRPr>
          </a:p>
          <a:p>
            <a:pPr indent="-342900" lvl="0" marL="457200" marR="0" rtl="0" algn="l">
              <a:lnSpc>
                <a:spcPct val="150000"/>
              </a:lnSpc>
              <a:spcBef>
                <a:spcPts val="100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Binary Classification</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Make use of semantic feature</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More accurate</a:t>
            </a:r>
            <a:endParaRPr b="0" i="0" sz="1800" u="none" cap="none" strike="noStrike">
              <a:solidFill>
                <a:schemeClr val="dk1"/>
              </a:solidFill>
              <a:latin typeface="Rubik"/>
              <a:ea typeface="Rubik"/>
              <a:cs typeface="Rubik"/>
              <a:sym typeface="Rubik"/>
            </a:endParaRPr>
          </a:p>
          <a:p>
            <a:pPr indent="-342900" lvl="0" marL="457200" marR="0" rtl="0" algn="l">
              <a:lnSpc>
                <a:spcPct val="15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Less FN</a:t>
            </a:r>
            <a:endParaRPr b="0" i="0" sz="1800" u="none" cap="none" strike="noStrike">
              <a:solidFill>
                <a:schemeClr val="dk1"/>
              </a:solidFill>
              <a:latin typeface="Rubik"/>
              <a:ea typeface="Rubik"/>
              <a:cs typeface="Rubik"/>
              <a:sym typeface="Rubik"/>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700"/>
              <a:buFont typeface="Arial"/>
              <a:buNone/>
            </a:pPr>
            <a:r>
              <a:t/>
            </a:r>
            <a:endParaRPr b="1" i="0" sz="1700" u="none" cap="none" strike="noStrike">
              <a:solidFill>
                <a:schemeClr val="dk1"/>
              </a:solidFill>
              <a:latin typeface="Rubik"/>
              <a:ea typeface="Rubik"/>
              <a:cs typeface="Rubik"/>
              <a:sym typeface="Rubi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6" name="Shape 10146"/>
        <p:cNvGrpSpPr/>
        <p:nvPr/>
      </p:nvGrpSpPr>
      <p:grpSpPr>
        <a:xfrm>
          <a:off x="0" y="0"/>
          <a:ext cx="0" cy="0"/>
          <a:chOff x="0" y="0"/>
          <a:chExt cx="0" cy="0"/>
        </a:xfrm>
      </p:grpSpPr>
      <p:sp>
        <p:nvSpPr>
          <p:cNvPr id="10147" name="Google Shape;10147;p53"/>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100">
                <a:latin typeface="Audiowide"/>
                <a:ea typeface="Audiowide"/>
                <a:cs typeface="Audiowide"/>
                <a:sym typeface="Audiowide"/>
              </a:rPr>
              <a:t>Classification Approaches </a:t>
            </a:r>
            <a:endParaRPr sz="3900">
              <a:latin typeface="Audiowide"/>
              <a:ea typeface="Audiowide"/>
              <a:cs typeface="Audiowide"/>
              <a:sym typeface="Audiowide"/>
            </a:endParaRPr>
          </a:p>
        </p:txBody>
      </p:sp>
      <p:sp>
        <p:nvSpPr>
          <p:cNvPr id="10148" name="Google Shape;10148;p53"/>
          <p:cNvSpPr txBox="1"/>
          <p:nvPr/>
        </p:nvSpPr>
        <p:spPr>
          <a:xfrm>
            <a:off x="1040175" y="1562900"/>
            <a:ext cx="3594300" cy="345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1"/>
                </a:solidFill>
                <a:latin typeface="Rubik"/>
                <a:ea typeface="Rubik"/>
                <a:cs typeface="Rubik"/>
                <a:sym typeface="Rubik"/>
              </a:rPr>
              <a:t>1- Grand Model</a:t>
            </a:r>
            <a:r>
              <a:rPr b="1" i="0" lang="en" sz="1800" u="none" cap="none" strike="noStrike">
                <a:solidFill>
                  <a:schemeClr val="dk1"/>
                </a:solidFill>
                <a:latin typeface="Rubik"/>
                <a:ea typeface="Rubik"/>
                <a:cs typeface="Rubik"/>
                <a:sym typeface="Rubik"/>
              </a:rPr>
              <a:t>	</a:t>
            </a:r>
            <a:endParaRPr b="1" i="0" sz="1800" u="none" cap="none" strike="noStrike">
              <a:solidFill>
                <a:schemeClr val="dk1"/>
              </a:solidFill>
              <a:latin typeface="Rubik"/>
              <a:ea typeface="Rubik"/>
              <a:cs typeface="Rubik"/>
              <a:sym typeface="Rubik"/>
            </a:endParaRPr>
          </a:p>
          <a:p>
            <a:pPr indent="-342900" lvl="0" marL="457200" marR="0" rtl="0" algn="l">
              <a:lnSpc>
                <a:spcPct val="100000"/>
              </a:lnSpc>
              <a:spcBef>
                <a:spcPts val="100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One model for many CWEs</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Less accurate.</a:t>
            </a:r>
            <a:endParaRPr b="0" i="0" sz="18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CWEs similarity</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ubik"/>
              <a:ea typeface="Rubik"/>
              <a:cs typeface="Rubik"/>
              <a:sym typeface="Rubik"/>
            </a:endParaRPr>
          </a:p>
          <a:p>
            <a:pPr indent="-342900" lvl="0" marL="457200" marR="0" rtl="0" algn="l">
              <a:lnSpc>
                <a:spcPct val="100000"/>
              </a:lnSpc>
              <a:spcBef>
                <a:spcPts val="0"/>
              </a:spcBef>
              <a:spcAft>
                <a:spcPts val="0"/>
              </a:spcAft>
              <a:buClr>
                <a:schemeClr val="dk1"/>
              </a:buClr>
              <a:buSzPts val="1800"/>
              <a:buFont typeface="Rubik"/>
              <a:buChar char="●"/>
            </a:pPr>
            <a:r>
              <a:rPr b="0" i="0" lang="en" sz="1800" u="none" cap="none" strike="noStrike">
                <a:solidFill>
                  <a:schemeClr val="dk1"/>
                </a:solidFill>
                <a:latin typeface="Rubik"/>
                <a:ea typeface="Rubik"/>
                <a:cs typeface="Rubik"/>
                <a:sym typeface="Rubik"/>
              </a:rPr>
              <a:t>Class imbalance</a:t>
            </a:r>
            <a:endParaRPr b="0" i="0" sz="1800" u="none" cap="none" strike="noStrike">
              <a:solidFill>
                <a:schemeClr val="dk1"/>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Rubik"/>
              <a:ea typeface="Rubik"/>
              <a:cs typeface="Rubik"/>
              <a:sym typeface="Rubik"/>
            </a:endParaRPr>
          </a:p>
          <a:p>
            <a:pPr indent="0" lvl="0" marL="457200" marR="0" rtl="1" algn="r">
              <a:lnSpc>
                <a:spcPct val="100000"/>
              </a:lnSpc>
              <a:spcBef>
                <a:spcPts val="0"/>
              </a:spcBef>
              <a:spcAft>
                <a:spcPts val="1000"/>
              </a:spcAft>
              <a:buClr>
                <a:srgbClr val="000000"/>
              </a:buClr>
              <a:buSzPts val="1700"/>
              <a:buFont typeface="Arial"/>
              <a:buNone/>
            </a:pPr>
            <a:r>
              <a:t/>
            </a:r>
            <a:endParaRPr b="1" i="0" sz="1700" u="none" cap="none" strike="noStrike">
              <a:solidFill>
                <a:schemeClr val="dk1"/>
              </a:solidFill>
              <a:latin typeface="Rubik"/>
              <a:ea typeface="Rubik"/>
              <a:cs typeface="Rubik"/>
              <a:sym typeface="Rubik"/>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2" name="Shape 10152"/>
        <p:cNvGrpSpPr/>
        <p:nvPr/>
      </p:nvGrpSpPr>
      <p:grpSpPr>
        <a:xfrm>
          <a:off x="0" y="0"/>
          <a:ext cx="0" cy="0"/>
          <a:chOff x="0" y="0"/>
          <a:chExt cx="0" cy="0"/>
        </a:xfrm>
      </p:grpSpPr>
      <p:sp>
        <p:nvSpPr>
          <p:cNvPr id="10153" name="Google Shape;10153;p54"/>
          <p:cNvSpPr txBox="1"/>
          <p:nvPr>
            <p:ph type="title"/>
          </p:nvPr>
        </p:nvSpPr>
        <p:spPr>
          <a:xfrm>
            <a:off x="2832975" y="1710150"/>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3.6. </a:t>
            </a:r>
            <a:r>
              <a:rPr b="1" lang="en" sz="4700">
                <a:latin typeface="Audiowide"/>
                <a:ea typeface="Audiowide"/>
                <a:cs typeface="Audiowide"/>
                <a:sym typeface="Audiowide"/>
              </a:rPr>
              <a:t>LOCALIZER</a:t>
            </a:r>
            <a:endParaRPr b="1" sz="4700">
              <a:latin typeface="Audiowide"/>
              <a:ea typeface="Audiowide"/>
              <a:cs typeface="Audiowide"/>
              <a:sym typeface="Audiowide"/>
            </a:endParaRPr>
          </a:p>
        </p:txBody>
      </p:sp>
      <p:pic>
        <p:nvPicPr>
          <p:cNvPr id="10154" name="Google Shape;10154;p54"/>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10155" name="Google Shape;10155;p54"/>
          <p:cNvGrpSpPr/>
          <p:nvPr/>
        </p:nvGrpSpPr>
        <p:grpSpPr>
          <a:xfrm>
            <a:off x="5615698" y="3694791"/>
            <a:ext cx="713853" cy="698272"/>
            <a:chOff x="4818100" y="1507675"/>
            <a:chExt cx="71225" cy="71625"/>
          </a:xfrm>
        </p:grpSpPr>
        <p:sp>
          <p:nvSpPr>
            <p:cNvPr id="10156" name="Google Shape;10156;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7" name="Google Shape;10157;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8" name="Google Shape;10158;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9" name="Google Shape;10159;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3" name="Shape 10163"/>
        <p:cNvGrpSpPr/>
        <p:nvPr/>
      </p:nvGrpSpPr>
      <p:grpSpPr>
        <a:xfrm>
          <a:off x="0" y="0"/>
          <a:ext cx="0" cy="0"/>
          <a:chOff x="0" y="0"/>
          <a:chExt cx="0" cy="0"/>
        </a:xfrm>
      </p:grpSpPr>
      <p:sp>
        <p:nvSpPr>
          <p:cNvPr id="10164" name="Google Shape;10164;p55"/>
          <p:cNvSpPr txBox="1"/>
          <p:nvPr/>
        </p:nvSpPr>
        <p:spPr>
          <a:xfrm>
            <a:off x="582001" y="133575"/>
            <a:ext cx="798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chemeClr val="dk1"/>
                </a:solidFill>
                <a:latin typeface="Audiowide"/>
                <a:ea typeface="Audiowide"/>
                <a:cs typeface="Audiowide"/>
                <a:sym typeface="Audiowide"/>
              </a:rPr>
              <a:t>Localizer</a:t>
            </a:r>
            <a:endParaRPr b="1" i="0" sz="3200" u="none" cap="none" strike="noStrike">
              <a:solidFill>
                <a:schemeClr val="dk1"/>
              </a:solidFill>
              <a:latin typeface="Audiowide"/>
              <a:ea typeface="Audiowide"/>
              <a:cs typeface="Audiowide"/>
              <a:sym typeface="Audiowide"/>
            </a:endParaRPr>
          </a:p>
        </p:txBody>
      </p:sp>
      <p:grpSp>
        <p:nvGrpSpPr>
          <p:cNvPr id="10165" name="Google Shape;10165;p55"/>
          <p:cNvGrpSpPr/>
          <p:nvPr/>
        </p:nvGrpSpPr>
        <p:grpSpPr>
          <a:xfrm rot="5400000">
            <a:off x="3675457" y="3884"/>
            <a:ext cx="1764759" cy="5560775"/>
            <a:chOff x="7236782" y="2177313"/>
            <a:chExt cx="1251159" cy="780339"/>
          </a:xfrm>
        </p:grpSpPr>
        <p:sp>
          <p:nvSpPr>
            <p:cNvPr id="10166" name="Google Shape;10166;p55"/>
            <p:cNvSpPr/>
            <p:nvPr/>
          </p:nvSpPr>
          <p:spPr>
            <a:xfrm>
              <a:off x="7528389"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lt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7" name="Google Shape;10167;p55"/>
            <p:cNvSpPr/>
            <p:nvPr/>
          </p:nvSpPr>
          <p:spPr>
            <a:xfrm>
              <a:off x="7656175" y="2177313"/>
              <a:ext cx="426517" cy="250150"/>
            </a:xfrm>
            <a:custGeom>
              <a:rect b="b" l="l" r="r" t="t"/>
              <a:pathLst>
                <a:path extrusionOk="0" h="74009" w="78476">
                  <a:moveTo>
                    <a:pt x="39246" y="0"/>
                  </a:moveTo>
                  <a:lnTo>
                    <a:pt x="1" y="74009"/>
                  </a:lnTo>
                  <a:lnTo>
                    <a:pt x="78476" y="74009"/>
                  </a:lnTo>
                  <a:lnTo>
                    <a:pt x="39246" y="0"/>
                  </a:lnTo>
                  <a:close/>
                </a:path>
              </a:pathLst>
            </a:custGeom>
            <a:solidFill>
              <a:schemeClr val="lt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8" name="Google Shape;10168;p55"/>
            <p:cNvSpPr/>
            <p:nvPr/>
          </p:nvSpPr>
          <p:spPr>
            <a:xfrm>
              <a:off x="7236782" y="2715357"/>
              <a:ext cx="1251159" cy="242295"/>
            </a:xfrm>
            <a:custGeom>
              <a:rect b="b" l="l" r="r" t="t"/>
              <a:pathLst>
                <a:path extrusionOk="0" h="44560" w="230204">
                  <a:moveTo>
                    <a:pt x="25737" y="1"/>
                  </a:moveTo>
                  <a:lnTo>
                    <a:pt x="0" y="44560"/>
                  </a:lnTo>
                  <a:lnTo>
                    <a:pt x="230204" y="44560"/>
                  </a:lnTo>
                  <a:lnTo>
                    <a:pt x="204467" y="1"/>
                  </a:lnTo>
                  <a:close/>
                </a:path>
              </a:pathLst>
            </a:custGeom>
            <a:solidFill>
              <a:schemeClr val="lt2"/>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69" name="Google Shape;10169;p55"/>
          <p:cNvSpPr/>
          <p:nvPr/>
        </p:nvSpPr>
        <p:spPr>
          <a:xfrm>
            <a:off x="1777450" y="2315675"/>
            <a:ext cx="1629000" cy="93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String</a:t>
            </a:r>
            <a:br>
              <a:rPr b="0" i="0" lang="en" sz="2100" u="none" cap="none" strike="noStrike">
                <a:solidFill>
                  <a:schemeClr val="dk1"/>
                </a:solidFill>
                <a:latin typeface="Audiowide"/>
                <a:ea typeface="Audiowide"/>
                <a:cs typeface="Audiowide"/>
                <a:sym typeface="Audiowide"/>
              </a:rPr>
            </a:br>
            <a:r>
              <a:rPr b="0" i="0" lang="en" sz="2100" u="none" cap="none" strike="noStrike">
                <a:solidFill>
                  <a:schemeClr val="dk1"/>
                </a:solidFill>
                <a:latin typeface="Audiowide"/>
                <a:ea typeface="Audiowide"/>
                <a:cs typeface="Audiowide"/>
                <a:sym typeface="Audiowide"/>
              </a:rPr>
              <a:t>Matchers</a:t>
            </a:r>
            <a:endParaRPr b="0" i="0" sz="2100" u="none" cap="none" strike="noStrike">
              <a:solidFill>
                <a:schemeClr val="dk1"/>
              </a:solidFill>
              <a:latin typeface="Audiowide"/>
              <a:ea typeface="Audiowide"/>
              <a:cs typeface="Audiowide"/>
              <a:sym typeface="Audiowide"/>
            </a:endParaRPr>
          </a:p>
        </p:txBody>
      </p:sp>
      <p:sp>
        <p:nvSpPr>
          <p:cNvPr id="10170" name="Google Shape;10170;p55"/>
          <p:cNvSpPr/>
          <p:nvPr/>
        </p:nvSpPr>
        <p:spPr>
          <a:xfrm>
            <a:off x="3606250" y="2315675"/>
            <a:ext cx="1629000" cy="93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Audiowide"/>
                <a:ea typeface="Audiowide"/>
                <a:cs typeface="Audiowide"/>
                <a:sym typeface="Audiowide"/>
              </a:rPr>
              <a:t>MOSS</a:t>
            </a:r>
            <a:endParaRPr b="0" i="0" sz="2100" u="none" cap="none" strike="noStrike">
              <a:solidFill>
                <a:schemeClr val="dk1"/>
              </a:solidFill>
              <a:latin typeface="Audiowide"/>
              <a:ea typeface="Audiowide"/>
              <a:cs typeface="Audiowide"/>
              <a:sym typeface="Audiowide"/>
            </a:endParaRPr>
          </a:p>
        </p:txBody>
      </p:sp>
      <p:sp>
        <p:nvSpPr>
          <p:cNvPr id="10171" name="Google Shape;10171;p55"/>
          <p:cNvSpPr/>
          <p:nvPr/>
        </p:nvSpPr>
        <p:spPr>
          <a:xfrm>
            <a:off x="5527375" y="2175275"/>
            <a:ext cx="1870800" cy="93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udiowide"/>
                <a:ea typeface="Audiowide"/>
                <a:cs typeface="Audiowide"/>
                <a:sym typeface="Audiowide"/>
              </a:rPr>
              <a:t>Graph Matchers</a:t>
            </a:r>
            <a:endParaRPr b="0" i="0" sz="2400" u="none" cap="none" strike="noStrike">
              <a:solidFill>
                <a:schemeClr val="dk1"/>
              </a:solidFill>
              <a:latin typeface="Audiowide"/>
              <a:ea typeface="Audiowide"/>
              <a:cs typeface="Audiowide"/>
              <a:sym typeface="Audiowide"/>
            </a:endParaRPr>
          </a:p>
        </p:txBody>
      </p:sp>
      <p:grpSp>
        <p:nvGrpSpPr>
          <p:cNvPr id="10172" name="Google Shape;10172;p55"/>
          <p:cNvGrpSpPr/>
          <p:nvPr/>
        </p:nvGrpSpPr>
        <p:grpSpPr>
          <a:xfrm>
            <a:off x="422950" y="2010593"/>
            <a:ext cx="1366504" cy="208784"/>
            <a:chOff x="6336019" y="3733725"/>
            <a:chExt cx="2566206" cy="351310"/>
          </a:xfrm>
        </p:grpSpPr>
        <p:sp>
          <p:nvSpPr>
            <p:cNvPr id="10173" name="Google Shape;10173;p55"/>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4" name="Google Shape;10174;p55"/>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5" name="Google Shape;10175;p55"/>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6" name="Google Shape;10176;p55"/>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7" name="Google Shape;10177;p55"/>
          <p:cNvGrpSpPr/>
          <p:nvPr/>
        </p:nvGrpSpPr>
        <p:grpSpPr>
          <a:xfrm>
            <a:off x="410950" y="3350568"/>
            <a:ext cx="1366504" cy="208784"/>
            <a:chOff x="6336019" y="3733725"/>
            <a:chExt cx="2566206" cy="351310"/>
          </a:xfrm>
        </p:grpSpPr>
        <p:sp>
          <p:nvSpPr>
            <p:cNvPr id="10178" name="Google Shape;10178;p55"/>
            <p:cNvSpPr/>
            <p:nvPr/>
          </p:nvSpPr>
          <p:spPr>
            <a:xfrm>
              <a:off x="6336019" y="3733735"/>
              <a:ext cx="1881300" cy="351300"/>
            </a:xfrm>
            <a:prstGeom prst="homePlate">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9" name="Google Shape;10179;p55"/>
            <p:cNvSpPr/>
            <p:nvPr/>
          </p:nvSpPr>
          <p:spPr>
            <a:xfrm>
              <a:off x="80985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0" name="Google Shape;10180;p55"/>
            <p:cNvSpPr/>
            <p:nvPr/>
          </p:nvSpPr>
          <p:spPr>
            <a:xfrm>
              <a:off x="83271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1" name="Google Shape;10181;p55"/>
            <p:cNvSpPr/>
            <p:nvPr/>
          </p:nvSpPr>
          <p:spPr>
            <a:xfrm>
              <a:off x="8555725" y="3733725"/>
              <a:ext cx="346500" cy="3513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82" name="Google Shape;10182;p55"/>
          <p:cNvSpPr txBox="1"/>
          <p:nvPr/>
        </p:nvSpPr>
        <p:spPr>
          <a:xfrm>
            <a:off x="-307450" y="156637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Vulnerable DB COde</a:t>
            </a:r>
            <a:endParaRPr b="0" i="0" sz="1600" u="none" cap="none" strike="noStrike">
              <a:solidFill>
                <a:schemeClr val="dk1"/>
              </a:solidFill>
              <a:latin typeface="Audiowide"/>
              <a:ea typeface="Audiowide"/>
              <a:cs typeface="Audiowide"/>
              <a:sym typeface="Audiowide"/>
            </a:endParaRPr>
          </a:p>
        </p:txBody>
      </p:sp>
      <p:sp>
        <p:nvSpPr>
          <p:cNvPr id="10183" name="Google Shape;10183;p55"/>
          <p:cNvSpPr txBox="1"/>
          <p:nvPr/>
        </p:nvSpPr>
        <p:spPr>
          <a:xfrm>
            <a:off x="-596375" y="343217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udiowide"/>
                <a:ea typeface="Audiowide"/>
                <a:cs typeface="Audiowide"/>
                <a:sym typeface="Audiowide"/>
              </a:rPr>
              <a:t>User Code</a:t>
            </a:r>
            <a:endParaRPr b="0" i="0" sz="1600" u="none" cap="none" strike="noStrike">
              <a:solidFill>
                <a:schemeClr val="dk1"/>
              </a:solidFill>
              <a:latin typeface="Audiowide"/>
              <a:ea typeface="Audiowide"/>
              <a:cs typeface="Audiowide"/>
              <a:sym typeface="Audiowide"/>
            </a:endParaRPr>
          </a:p>
        </p:txBody>
      </p:sp>
      <p:sp>
        <p:nvSpPr>
          <p:cNvPr id="10184" name="Google Shape;10184;p55"/>
          <p:cNvSpPr/>
          <p:nvPr/>
        </p:nvSpPr>
        <p:spPr>
          <a:xfrm>
            <a:off x="3571285" y="2696393"/>
            <a:ext cx="184500" cy="2088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5" name="Google Shape;10185;p55"/>
          <p:cNvSpPr/>
          <p:nvPr/>
        </p:nvSpPr>
        <p:spPr>
          <a:xfrm>
            <a:off x="5400085" y="2696393"/>
            <a:ext cx="184500" cy="208800"/>
          </a:xfrm>
          <a:prstGeom prst="chevron">
            <a:avLst>
              <a:gd fmla="val 50000" name="adj"/>
            </a:avLst>
          </a:prstGeom>
          <a:solidFill>
            <a:schemeClr val="accent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6" name="Google Shape;10186;p55"/>
          <p:cNvSpPr/>
          <p:nvPr/>
        </p:nvSpPr>
        <p:spPr>
          <a:xfrm>
            <a:off x="7462500" y="2219375"/>
            <a:ext cx="1153828" cy="1035754"/>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7" name="Google Shape;10187;p55"/>
          <p:cNvSpPr txBox="1"/>
          <p:nvPr/>
        </p:nvSpPr>
        <p:spPr>
          <a:xfrm>
            <a:off x="6693113" y="2859425"/>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udiowide"/>
                <a:ea typeface="Audiowide"/>
                <a:cs typeface="Audiowide"/>
                <a:sym typeface="Audiowide"/>
              </a:rPr>
              <a:t>&amp; Report</a:t>
            </a:r>
            <a:endParaRPr b="0" i="0" sz="1800" u="none" cap="none" strike="noStrike">
              <a:solidFill>
                <a:schemeClr val="dk1"/>
              </a:solidFill>
              <a:latin typeface="Audiowide"/>
              <a:ea typeface="Audiowide"/>
              <a:cs typeface="Audiowide"/>
              <a:sym typeface="Audiowide"/>
            </a:endParaRPr>
          </a:p>
        </p:txBody>
      </p:sp>
      <p:sp>
        <p:nvSpPr>
          <p:cNvPr id="10188" name="Google Shape;10188;p55"/>
          <p:cNvSpPr txBox="1"/>
          <p:nvPr/>
        </p:nvSpPr>
        <p:spPr>
          <a:xfrm>
            <a:off x="6749263" y="2428325"/>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udiowide"/>
                <a:ea typeface="Audiowide"/>
                <a:cs typeface="Audiowide"/>
                <a:sym typeface="Audiowide"/>
              </a:rPr>
              <a:t>Location</a:t>
            </a:r>
            <a:endParaRPr b="1" i="0" sz="1800" u="none" cap="none" strike="noStrike">
              <a:solidFill>
                <a:schemeClr val="dk1"/>
              </a:solidFill>
              <a:latin typeface="Audiowide"/>
              <a:ea typeface="Audiowide"/>
              <a:cs typeface="Audiowide"/>
              <a:sym typeface="Audiowid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2" name="Shape 10192"/>
        <p:cNvGrpSpPr/>
        <p:nvPr/>
      </p:nvGrpSpPr>
      <p:grpSpPr>
        <a:xfrm>
          <a:off x="0" y="0"/>
          <a:ext cx="0" cy="0"/>
          <a:chOff x="0" y="0"/>
          <a:chExt cx="0" cy="0"/>
        </a:xfrm>
      </p:grpSpPr>
      <p:pic>
        <p:nvPicPr>
          <p:cNvPr id="10193" name="Google Shape;10193;p56"/>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sp>
        <p:nvSpPr>
          <p:cNvPr id="10194" name="Google Shape;10194;p56"/>
          <p:cNvSpPr txBox="1"/>
          <p:nvPr>
            <p:ph type="title"/>
          </p:nvPr>
        </p:nvSpPr>
        <p:spPr>
          <a:xfrm>
            <a:off x="2396250" y="2043250"/>
            <a:ext cx="6238500" cy="133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700">
                <a:latin typeface="Audiowide"/>
                <a:ea typeface="Audiowide"/>
                <a:cs typeface="Audiowide"/>
                <a:sym typeface="Audiowide"/>
              </a:rPr>
              <a:t>Robust to CFG Obfuscators !</a:t>
            </a:r>
            <a:endParaRPr b="1" sz="4700">
              <a:latin typeface="Audiowide"/>
              <a:ea typeface="Audiowide"/>
              <a:cs typeface="Audiowide"/>
              <a:sym typeface="Audiowid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8" name="Shape 10198"/>
        <p:cNvGrpSpPr/>
        <p:nvPr/>
      </p:nvGrpSpPr>
      <p:grpSpPr>
        <a:xfrm>
          <a:off x="0" y="0"/>
          <a:ext cx="0" cy="0"/>
          <a:chOff x="0" y="0"/>
          <a:chExt cx="0" cy="0"/>
        </a:xfrm>
      </p:grpSpPr>
      <p:sp>
        <p:nvSpPr>
          <p:cNvPr id="10199" name="Google Shape;10199;p57"/>
          <p:cNvSpPr txBox="1"/>
          <p:nvPr>
            <p:ph type="title"/>
          </p:nvPr>
        </p:nvSpPr>
        <p:spPr>
          <a:xfrm>
            <a:off x="626700" y="458575"/>
            <a:ext cx="6238500" cy="133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3500">
                <a:latin typeface="Audiowide"/>
                <a:ea typeface="Audiowide"/>
                <a:cs typeface="Audiowide"/>
                <a:sym typeface="Audiowide"/>
              </a:rPr>
              <a:t>Robust to CFG Obfuscators !</a:t>
            </a:r>
            <a:endParaRPr b="1" sz="3500">
              <a:latin typeface="Audiowide"/>
              <a:ea typeface="Audiowide"/>
              <a:cs typeface="Audiowide"/>
              <a:sym typeface="Audiowide"/>
            </a:endParaRPr>
          </a:p>
        </p:txBody>
      </p:sp>
      <p:pic>
        <p:nvPicPr>
          <p:cNvPr id="10200" name="Google Shape;10200;p57"/>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pic>
        <p:nvPicPr>
          <p:cNvPr id="10201" name="Google Shape;10201;p57"/>
          <p:cNvPicPr preferRelativeResize="0"/>
          <p:nvPr/>
        </p:nvPicPr>
        <p:blipFill rotWithShape="1">
          <a:blip r:embed="rId4">
            <a:alphaModFix/>
          </a:blip>
          <a:srcRect b="1660" l="0" r="0" t="0"/>
          <a:stretch/>
        </p:blipFill>
        <p:spPr>
          <a:xfrm>
            <a:off x="50625" y="102350"/>
            <a:ext cx="8998651" cy="4872650"/>
          </a:xfrm>
          <a:prstGeom prst="rect">
            <a:avLst/>
          </a:prstGeom>
          <a:noFill/>
          <a:ln>
            <a:noFill/>
          </a:ln>
        </p:spPr>
      </p:pic>
      <p:sp>
        <p:nvSpPr>
          <p:cNvPr id="10202" name="Google Shape;10202;p57"/>
          <p:cNvSpPr txBox="1"/>
          <p:nvPr>
            <p:ph type="title"/>
          </p:nvPr>
        </p:nvSpPr>
        <p:spPr>
          <a:xfrm>
            <a:off x="1822250" y="1124525"/>
            <a:ext cx="6238500" cy="133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3500">
                <a:solidFill>
                  <a:schemeClr val="dk2"/>
                </a:solidFill>
                <a:latin typeface="Audiowide"/>
                <a:ea typeface="Audiowide"/>
                <a:cs typeface="Audiowide"/>
                <a:sym typeface="Audiowide"/>
              </a:rPr>
              <a:t>MATCH !!</a:t>
            </a:r>
            <a:endParaRPr b="1" sz="3500">
              <a:solidFill>
                <a:schemeClr val="dk2"/>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2"/>
                                        </p:tgtEl>
                                        <p:attrNameLst>
                                          <p:attrName>style.visibility</p:attrName>
                                        </p:attrNameLst>
                                      </p:cBhvr>
                                      <p:to>
                                        <p:strVal val="visible"/>
                                      </p:to>
                                    </p:set>
                                    <p:animEffect filter="fade" transition="in">
                                      <p:cBhvr>
                                        <p:cTn dur="1000"/>
                                        <p:tgtEl>
                                          <p:spTgt spid="10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6" name="Shape 10206"/>
        <p:cNvGrpSpPr/>
        <p:nvPr/>
      </p:nvGrpSpPr>
      <p:grpSpPr>
        <a:xfrm>
          <a:off x="0" y="0"/>
          <a:ext cx="0" cy="0"/>
          <a:chOff x="0" y="0"/>
          <a:chExt cx="0" cy="0"/>
        </a:xfrm>
      </p:grpSpPr>
      <p:sp>
        <p:nvSpPr>
          <p:cNvPr id="10207" name="Google Shape;10207;p58"/>
          <p:cNvSpPr txBox="1"/>
          <p:nvPr>
            <p:ph type="title"/>
          </p:nvPr>
        </p:nvSpPr>
        <p:spPr>
          <a:xfrm>
            <a:off x="162900" y="3014950"/>
            <a:ext cx="63618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System Testing      &amp; Results</a:t>
            </a:r>
            <a:endParaRPr sz="4500">
              <a:latin typeface="Audiowide"/>
              <a:ea typeface="Audiowide"/>
              <a:cs typeface="Audiowide"/>
              <a:sym typeface="Audiowide"/>
            </a:endParaRPr>
          </a:p>
          <a:p>
            <a:pPr indent="0" lvl="0" marL="0" rtl="0" algn="ctr">
              <a:lnSpc>
                <a:spcPct val="100000"/>
              </a:lnSpc>
              <a:spcBef>
                <a:spcPts val="0"/>
              </a:spcBef>
              <a:spcAft>
                <a:spcPts val="0"/>
              </a:spcAft>
              <a:buSzPts val="7000"/>
              <a:buNone/>
            </a:pPr>
            <a:r>
              <a:t/>
            </a:r>
            <a:endParaRPr sz="4500">
              <a:latin typeface="Audiowide"/>
              <a:ea typeface="Audiowide"/>
              <a:cs typeface="Audiowide"/>
              <a:sym typeface="Audiowide"/>
            </a:endParaRPr>
          </a:p>
        </p:txBody>
      </p:sp>
      <p:sp>
        <p:nvSpPr>
          <p:cNvPr id="10208" name="Google Shape;10208;p58"/>
          <p:cNvSpPr txBox="1"/>
          <p:nvPr>
            <p:ph idx="2" type="title"/>
          </p:nvPr>
        </p:nvSpPr>
        <p:spPr>
          <a:xfrm>
            <a:off x="2280074" y="149437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04</a:t>
            </a:r>
            <a:endParaRPr/>
          </a:p>
        </p:txBody>
      </p:sp>
      <p:pic>
        <p:nvPicPr>
          <p:cNvPr id="10209" name="Google Shape;10209;p58"/>
          <p:cNvPicPr preferRelativeResize="0"/>
          <p:nvPr/>
        </p:nvPicPr>
        <p:blipFill rotWithShape="1">
          <a:blip r:embed="rId3">
            <a:alphaModFix amt="50000"/>
          </a:blip>
          <a:srcRect b="0" l="0" r="0" t="0"/>
          <a:stretch/>
        </p:blipFill>
        <p:spPr>
          <a:xfrm>
            <a:off x="5145499" y="-113793"/>
            <a:ext cx="5406199" cy="5410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3" name="Shape 10213"/>
        <p:cNvGrpSpPr/>
        <p:nvPr/>
      </p:nvGrpSpPr>
      <p:grpSpPr>
        <a:xfrm>
          <a:off x="0" y="0"/>
          <a:ext cx="0" cy="0"/>
          <a:chOff x="0" y="0"/>
          <a:chExt cx="0" cy="0"/>
        </a:xfrm>
      </p:grpSpPr>
      <p:sp>
        <p:nvSpPr>
          <p:cNvPr id="10214" name="Google Shape;10214;p59"/>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4.1. </a:t>
            </a:r>
            <a:r>
              <a:rPr b="1" lang="en" sz="4700">
                <a:latin typeface="Audiowide"/>
                <a:ea typeface="Audiowide"/>
                <a:cs typeface="Audiowide"/>
                <a:sym typeface="Audiowide"/>
              </a:rPr>
              <a:t>Approach 1 Results</a:t>
            </a:r>
            <a:endParaRPr b="1" sz="4700">
              <a:latin typeface="Audiowide"/>
              <a:ea typeface="Audiowide"/>
              <a:cs typeface="Audiowide"/>
              <a:sym typeface="Audiowide"/>
            </a:endParaRPr>
          </a:p>
        </p:txBody>
      </p:sp>
      <p:pic>
        <p:nvPicPr>
          <p:cNvPr id="10215" name="Google Shape;10215;p59"/>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10216" name="Google Shape;10216;p59"/>
          <p:cNvGrpSpPr/>
          <p:nvPr/>
        </p:nvGrpSpPr>
        <p:grpSpPr>
          <a:xfrm>
            <a:off x="5615698" y="3694791"/>
            <a:ext cx="713853" cy="698272"/>
            <a:chOff x="4818100" y="1507675"/>
            <a:chExt cx="71225" cy="71625"/>
          </a:xfrm>
        </p:grpSpPr>
        <p:sp>
          <p:nvSpPr>
            <p:cNvPr id="10217" name="Google Shape;10217;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8" name="Google Shape;10218;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9" name="Google Shape;10219;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0" name="Google Shape;10220;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3" name="Shape 9613"/>
        <p:cNvGrpSpPr/>
        <p:nvPr/>
      </p:nvGrpSpPr>
      <p:grpSpPr>
        <a:xfrm>
          <a:off x="0" y="0"/>
          <a:ext cx="0" cy="0"/>
          <a:chOff x="0" y="0"/>
          <a:chExt cx="0" cy="0"/>
        </a:xfrm>
      </p:grpSpPr>
      <p:sp>
        <p:nvSpPr>
          <p:cNvPr id="9614" name="Google Shape;9614;p6"/>
          <p:cNvSpPr txBox="1"/>
          <p:nvPr/>
        </p:nvSpPr>
        <p:spPr>
          <a:xfrm>
            <a:off x="1113713" y="3337438"/>
            <a:ext cx="3153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ubik"/>
                <a:ea typeface="Rubik"/>
                <a:cs typeface="Rubik"/>
                <a:sym typeface="Rubik"/>
              </a:rPr>
              <a:t>MonoX lost $31M in 2021.</a:t>
            </a:r>
            <a:endParaRPr b="1" i="0" sz="1600" u="none" cap="none" strike="noStrike">
              <a:solidFill>
                <a:schemeClr val="dk1"/>
              </a:solidFill>
              <a:latin typeface="Rubik"/>
              <a:ea typeface="Rubik"/>
              <a:cs typeface="Rubik"/>
              <a:sym typeface="Rubik"/>
            </a:endParaRPr>
          </a:p>
        </p:txBody>
      </p:sp>
      <p:sp>
        <p:nvSpPr>
          <p:cNvPr id="9615" name="Google Shape;9615;p6"/>
          <p:cNvSpPr txBox="1"/>
          <p:nvPr/>
        </p:nvSpPr>
        <p:spPr>
          <a:xfrm>
            <a:off x="4796275" y="3229750"/>
            <a:ext cx="3207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Rubik"/>
                <a:ea typeface="Rubik"/>
                <a:cs typeface="Rubik"/>
                <a:sym typeface="Rubik"/>
              </a:rPr>
              <a:t>$50-$381M to</a:t>
            </a:r>
            <a:br>
              <a:rPr b="1" i="0" lang="en" sz="1500" u="none" cap="none" strike="noStrike">
                <a:solidFill>
                  <a:schemeClr val="dk1"/>
                </a:solidFill>
                <a:latin typeface="Rubik"/>
                <a:ea typeface="Rubik"/>
                <a:cs typeface="Rubik"/>
                <a:sym typeface="Rubik"/>
              </a:rPr>
            </a:br>
            <a:r>
              <a:rPr b="1" i="0" lang="en" sz="1500" u="none" cap="none" strike="noStrike">
                <a:solidFill>
                  <a:schemeClr val="dk1"/>
                </a:solidFill>
                <a:latin typeface="Rubik"/>
                <a:ea typeface="Rubik"/>
                <a:cs typeface="Rubik"/>
                <a:sym typeface="Rubik"/>
              </a:rPr>
              <a:t>remediate from cyber attacks.</a:t>
            </a:r>
            <a:endParaRPr b="1" i="0" sz="1500" u="none" cap="none" strike="noStrike">
              <a:solidFill>
                <a:schemeClr val="dk1"/>
              </a:solidFill>
              <a:latin typeface="Rubik"/>
              <a:ea typeface="Rubik"/>
              <a:cs typeface="Rubik"/>
              <a:sym typeface="Rubik"/>
            </a:endParaRPr>
          </a:p>
        </p:txBody>
      </p:sp>
      <p:pic>
        <p:nvPicPr>
          <p:cNvPr id="9616" name="Google Shape;9616;p6"/>
          <p:cNvPicPr preferRelativeResize="0"/>
          <p:nvPr/>
        </p:nvPicPr>
        <p:blipFill rotWithShape="1">
          <a:blip r:embed="rId3">
            <a:alphaModFix/>
          </a:blip>
          <a:srcRect b="0" l="0" r="0" t="0"/>
          <a:stretch/>
        </p:blipFill>
        <p:spPr>
          <a:xfrm>
            <a:off x="1720973" y="1670375"/>
            <a:ext cx="1938476" cy="1543650"/>
          </a:xfrm>
          <a:prstGeom prst="rect">
            <a:avLst/>
          </a:prstGeom>
          <a:noFill/>
          <a:ln>
            <a:noFill/>
          </a:ln>
        </p:spPr>
      </p:pic>
      <p:sp>
        <p:nvSpPr>
          <p:cNvPr id="9617" name="Google Shape;9617;p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Motivation</a:t>
            </a:r>
            <a:endParaRPr b="1">
              <a:latin typeface="Audiowide"/>
              <a:ea typeface="Audiowide"/>
              <a:cs typeface="Audiowide"/>
              <a:sym typeface="Audiowide"/>
            </a:endParaRPr>
          </a:p>
        </p:txBody>
      </p:sp>
      <p:pic>
        <p:nvPicPr>
          <p:cNvPr id="9618" name="Google Shape;9618;p6"/>
          <p:cNvPicPr preferRelativeResize="0"/>
          <p:nvPr/>
        </p:nvPicPr>
        <p:blipFill rotWithShape="1">
          <a:blip r:embed="rId4">
            <a:alphaModFix/>
          </a:blip>
          <a:srcRect b="0" l="0" r="0" t="0"/>
          <a:stretch/>
        </p:blipFill>
        <p:spPr>
          <a:xfrm>
            <a:off x="5643888" y="1670375"/>
            <a:ext cx="1333025" cy="133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4"/>
                                        </p:tgtEl>
                                        <p:attrNameLst>
                                          <p:attrName>style.visibility</p:attrName>
                                        </p:attrNameLst>
                                      </p:cBhvr>
                                      <p:to>
                                        <p:strVal val="visible"/>
                                      </p:to>
                                    </p:set>
                                    <p:animEffect filter="fade" transition="in">
                                      <p:cBhvr>
                                        <p:cTn dur="1000"/>
                                        <p:tgtEl>
                                          <p:spTgt spid="9614"/>
                                        </p:tgtEl>
                                      </p:cBhvr>
                                    </p:animEffect>
                                  </p:childTnLst>
                                </p:cTn>
                              </p:par>
                              <p:par>
                                <p:cTn fill="hold" nodeType="withEffect" presetClass="entr" presetID="10" presetSubtype="0">
                                  <p:stCondLst>
                                    <p:cond delay="0"/>
                                  </p:stCondLst>
                                  <p:childTnLst>
                                    <p:set>
                                      <p:cBhvr>
                                        <p:cTn dur="1" fill="hold">
                                          <p:stCondLst>
                                            <p:cond delay="0"/>
                                          </p:stCondLst>
                                        </p:cTn>
                                        <p:tgtEl>
                                          <p:spTgt spid="9616"/>
                                        </p:tgtEl>
                                        <p:attrNameLst>
                                          <p:attrName>style.visibility</p:attrName>
                                        </p:attrNameLst>
                                      </p:cBhvr>
                                      <p:to>
                                        <p:strVal val="visible"/>
                                      </p:to>
                                    </p:set>
                                    <p:animEffect filter="fade" transition="in">
                                      <p:cBhvr>
                                        <p:cTn dur="1000"/>
                                        <p:tgtEl>
                                          <p:spTgt spid="9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5"/>
                                        </p:tgtEl>
                                        <p:attrNameLst>
                                          <p:attrName>style.visibility</p:attrName>
                                        </p:attrNameLst>
                                      </p:cBhvr>
                                      <p:to>
                                        <p:strVal val="visible"/>
                                      </p:to>
                                    </p:set>
                                    <p:animEffect filter="fade" transition="in">
                                      <p:cBhvr>
                                        <p:cTn dur="1000"/>
                                        <p:tgtEl>
                                          <p:spTgt spid="9615"/>
                                        </p:tgtEl>
                                      </p:cBhvr>
                                    </p:animEffect>
                                  </p:childTnLst>
                                </p:cTn>
                              </p:par>
                              <p:par>
                                <p:cTn fill="hold" nodeType="withEffect" presetClass="entr" presetID="10" presetSubtype="0">
                                  <p:stCondLst>
                                    <p:cond delay="0"/>
                                  </p:stCondLst>
                                  <p:childTnLst>
                                    <p:set>
                                      <p:cBhvr>
                                        <p:cTn dur="1" fill="hold">
                                          <p:stCondLst>
                                            <p:cond delay="0"/>
                                          </p:stCondLst>
                                        </p:cTn>
                                        <p:tgtEl>
                                          <p:spTgt spid="9618"/>
                                        </p:tgtEl>
                                        <p:attrNameLst>
                                          <p:attrName>style.visibility</p:attrName>
                                        </p:attrNameLst>
                                      </p:cBhvr>
                                      <p:to>
                                        <p:strVal val="visible"/>
                                      </p:to>
                                    </p:set>
                                    <p:animEffect filter="fade" transition="in">
                                      <p:cBhvr>
                                        <p:cTn dur="1000"/>
                                        <p:tgtEl>
                                          <p:spTgt spid="9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4" name="Shape 10224"/>
        <p:cNvGrpSpPr/>
        <p:nvPr/>
      </p:nvGrpSpPr>
      <p:grpSpPr>
        <a:xfrm>
          <a:off x="0" y="0"/>
          <a:ext cx="0" cy="0"/>
          <a:chOff x="0" y="0"/>
          <a:chExt cx="0" cy="0"/>
        </a:xfrm>
      </p:grpSpPr>
      <p:sp>
        <p:nvSpPr>
          <p:cNvPr id="10225" name="Google Shape;10225;p60"/>
          <p:cNvSpPr txBox="1"/>
          <p:nvPr>
            <p:ph type="title"/>
          </p:nvPr>
        </p:nvSpPr>
        <p:spPr>
          <a:xfrm>
            <a:off x="2832975" y="1555325"/>
            <a:ext cx="6123600" cy="172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4800">
                <a:latin typeface="Audiowide"/>
                <a:ea typeface="Audiowide"/>
                <a:cs typeface="Audiowide"/>
                <a:sym typeface="Audiowide"/>
              </a:rPr>
              <a:t>4.2. </a:t>
            </a:r>
            <a:r>
              <a:rPr b="1" lang="en" sz="4700">
                <a:latin typeface="Audiowide"/>
                <a:ea typeface="Audiowide"/>
                <a:cs typeface="Audiowide"/>
                <a:sym typeface="Audiowide"/>
              </a:rPr>
              <a:t>Approach 2 Results</a:t>
            </a:r>
            <a:endParaRPr b="1" sz="4700">
              <a:latin typeface="Audiowide"/>
              <a:ea typeface="Audiowide"/>
              <a:cs typeface="Audiowide"/>
              <a:sym typeface="Audiowide"/>
            </a:endParaRPr>
          </a:p>
        </p:txBody>
      </p:sp>
      <p:pic>
        <p:nvPicPr>
          <p:cNvPr id="10226" name="Google Shape;10226;p60"/>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grpSp>
        <p:nvGrpSpPr>
          <p:cNvPr id="10227" name="Google Shape;10227;p60"/>
          <p:cNvGrpSpPr/>
          <p:nvPr/>
        </p:nvGrpSpPr>
        <p:grpSpPr>
          <a:xfrm>
            <a:off x="5615698" y="3694791"/>
            <a:ext cx="713853" cy="698272"/>
            <a:chOff x="4818100" y="1507675"/>
            <a:chExt cx="71225" cy="71625"/>
          </a:xfrm>
        </p:grpSpPr>
        <p:sp>
          <p:nvSpPr>
            <p:cNvPr id="10228" name="Google Shape;10228;p6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9" name="Google Shape;10229;p6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0" name="Google Shape;10230;p6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1" name="Google Shape;10231;p6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5" name="Shape 10235"/>
        <p:cNvGrpSpPr/>
        <p:nvPr/>
      </p:nvGrpSpPr>
      <p:grpSpPr>
        <a:xfrm>
          <a:off x="0" y="0"/>
          <a:ext cx="0" cy="0"/>
          <a:chOff x="0" y="0"/>
          <a:chExt cx="0" cy="0"/>
        </a:xfrm>
      </p:grpSpPr>
      <p:pic>
        <p:nvPicPr>
          <p:cNvPr id="10236" name="Google Shape;10236;p61"/>
          <p:cNvPicPr preferRelativeResize="0"/>
          <p:nvPr/>
        </p:nvPicPr>
        <p:blipFill rotWithShape="1">
          <a:blip r:embed="rId3">
            <a:alphaModFix/>
          </a:blip>
          <a:srcRect b="0" l="0" r="0" t="0"/>
          <a:stretch/>
        </p:blipFill>
        <p:spPr>
          <a:xfrm>
            <a:off x="1704975" y="1021163"/>
            <a:ext cx="5734050" cy="4048125"/>
          </a:xfrm>
          <a:prstGeom prst="rect">
            <a:avLst/>
          </a:prstGeom>
          <a:noFill/>
          <a:ln>
            <a:noFill/>
          </a:ln>
        </p:spPr>
      </p:pic>
      <p:sp>
        <p:nvSpPr>
          <p:cNvPr id="10237" name="Google Shape;10237;p61"/>
          <p:cNvSpPr txBox="1"/>
          <p:nvPr/>
        </p:nvSpPr>
        <p:spPr>
          <a:xfrm>
            <a:off x="1704975" y="208750"/>
            <a:ext cx="6198000" cy="714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accent3"/>
                </a:solidFill>
                <a:latin typeface="Arial"/>
                <a:ea typeface="Arial"/>
                <a:cs typeface="Arial"/>
                <a:sym typeface="Arial"/>
              </a:rPr>
              <a:t>GCN for Graph Classification</a:t>
            </a:r>
            <a:endParaRPr b="0" i="0" sz="1600" u="none" cap="none" strike="noStrike">
              <a:solidFill>
                <a:schemeClr val="accent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accent3"/>
                </a:solidFill>
                <a:latin typeface="Arial"/>
                <a:ea typeface="Arial"/>
                <a:cs typeface="Arial"/>
                <a:sym typeface="Arial"/>
              </a:rPr>
              <a:t>Trial 1:</a:t>
            </a:r>
            <a:endParaRPr b="0" i="0" sz="1800" u="none" cap="none" strike="noStrike">
              <a:solidFill>
                <a:schemeClr val="accent3"/>
              </a:solidFill>
              <a:latin typeface="Rubik"/>
              <a:ea typeface="Rubik"/>
              <a:cs typeface="Rubik"/>
              <a:sym typeface="Rubik"/>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1" name="Shape 10241"/>
        <p:cNvGrpSpPr/>
        <p:nvPr/>
      </p:nvGrpSpPr>
      <p:grpSpPr>
        <a:xfrm>
          <a:off x="0" y="0"/>
          <a:ext cx="0" cy="0"/>
          <a:chOff x="0" y="0"/>
          <a:chExt cx="0" cy="0"/>
        </a:xfrm>
      </p:grpSpPr>
      <p:pic>
        <p:nvPicPr>
          <p:cNvPr id="10242" name="Google Shape;10242;p62"/>
          <p:cNvPicPr preferRelativeResize="0"/>
          <p:nvPr/>
        </p:nvPicPr>
        <p:blipFill rotWithShape="1">
          <a:blip r:embed="rId3">
            <a:alphaModFix/>
          </a:blip>
          <a:srcRect b="0" l="0" r="0" t="0"/>
          <a:stretch/>
        </p:blipFill>
        <p:spPr>
          <a:xfrm>
            <a:off x="1920600" y="1337800"/>
            <a:ext cx="5302800" cy="2959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6" name="Shape 10246"/>
        <p:cNvGrpSpPr/>
        <p:nvPr/>
      </p:nvGrpSpPr>
      <p:grpSpPr>
        <a:xfrm>
          <a:off x="0" y="0"/>
          <a:ext cx="0" cy="0"/>
          <a:chOff x="0" y="0"/>
          <a:chExt cx="0" cy="0"/>
        </a:xfrm>
      </p:grpSpPr>
      <p:sp>
        <p:nvSpPr>
          <p:cNvPr id="10247" name="Google Shape;10247;p63"/>
          <p:cNvSpPr txBox="1"/>
          <p:nvPr/>
        </p:nvSpPr>
        <p:spPr>
          <a:xfrm>
            <a:off x="1704975" y="208750"/>
            <a:ext cx="6198000" cy="714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accent3"/>
                </a:solidFill>
                <a:latin typeface="Arial"/>
                <a:ea typeface="Arial"/>
                <a:cs typeface="Arial"/>
                <a:sym typeface="Arial"/>
              </a:rPr>
              <a:t>GCN for Graph Classification</a:t>
            </a:r>
            <a:endParaRPr b="0" i="0" sz="1600" u="none" cap="none" strike="noStrike">
              <a:solidFill>
                <a:schemeClr val="accent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accent3"/>
                </a:solidFill>
                <a:latin typeface="Arial"/>
                <a:ea typeface="Arial"/>
                <a:cs typeface="Arial"/>
                <a:sym typeface="Arial"/>
              </a:rPr>
              <a:t>Trial 2:</a:t>
            </a:r>
            <a:endParaRPr b="0" i="0" sz="1800" u="none" cap="none" strike="noStrike">
              <a:solidFill>
                <a:schemeClr val="accent3"/>
              </a:solidFill>
              <a:latin typeface="Rubik"/>
              <a:ea typeface="Rubik"/>
              <a:cs typeface="Rubik"/>
              <a:sym typeface="Rubik"/>
            </a:endParaRPr>
          </a:p>
        </p:txBody>
      </p:sp>
      <p:pic>
        <p:nvPicPr>
          <p:cNvPr id="10248" name="Google Shape;10248;p63"/>
          <p:cNvPicPr preferRelativeResize="0"/>
          <p:nvPr/>
        </p:nvPicPr>
        <p:blipFill rotWithShape="1">
          <a:blip r:embed="rId3">
            <a:alphaModFix/>
          </a:blip>
          <a:srcRect b="0" l="1661" r="0" t="1457"/>
          <a:stretch/>
        </p:blipFill>
        <p:spPr>
          <a:xfrm>
            <a:off x="1766875" y="875900"/>
            <a:ext cx="5963824" cy="4157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2" name="Shape 10252"/>
        <p:cNvGrpSpPr/>
        <p:nvPr/>
      </p:nvGrpSpPr>
      <p:grpSpPr>
        <a:xfrm>
          <a:off x="0" y="0"/>
          <a:ext cx="0" cy="0"/>
          <a:chOff x="0" y="0"/>
          <a:chExt cx="0" cy="0"/>
        </a:xfrm>
      </p:grpSpPr>
      <p:pic>
        <p:nvPicPr>
          <p:cNvPr id="10253" name="Google Shape;10253;p64"/>
          <p:cNvPicPr preferRelativeResize="0"/>
          <p:nvPr/>
        </p:nvPicPr>
        <p:blipFill rotWithShape="1">
          <a:blip r:embed="rId3">
            <a:alphaModFix/>
          </a:blip>
          <a:srcRect b="3292" l="2072" r="2396" t="1531"/>
          <a:stretch/>
        </p:blipFill>
        <p:spPr>
          <a:xfrm>
            <a:off x="1637325" y="1282250"/>
            <a:ext cx="5617775" cy="2724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7" name="Shape 10257"/>
        <p:cNvGrpSpPr/>
        <p:nvPr/>
      </p:nvGrpSpPr>
      <p:grpSpPr>
        <a:xfrm>
          <a:off x="0" y="0"/>
          <a:ext cx="0" cy="0"/>
          <a:chOff x="0" y="0"/>
          <a:chExt cx="0" cy="0"/>
        </a:xfrm>
      </p:grpSpPr>
      <p:sp>
        <p:nvSpPr>
          <p:cNvPr id="10258" name="Google Shape;10258;p6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3200"/>
              <a:buNone/>
            </a:pPr>
            <a:r>
              <a:rPr lang="en" sz="2800">
                <a:solidFill>
                  <a:srgbClr val="E4FAFF"/>
                </a:solidFill>
                <a:latin typeface="Audiowide"/>
                <a:ea typeface="Audiowide"/>
                <a:cs typeface="Audiowide"/>
                <a:sym typeface="Audiowide"/>
              </a:rPr>
              <a:t>CWE-78 Binary Classification 1</a:t>
            </a:r>
            <a:endParaRPr sz="2800">
              <a:solidFill>
                <a:srgbClr val="E4FAFF"/>
              </a:solidFill>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p>
          <a:p>
            <a:pPr indent="0" lvl="0" marL="0" rtl="0" algn="ctr">
              <a:lnSpc>
                <a:spcPct val="100000"/>
              </a:lnSpc>
              <a:spcBef>
                <a:spcPts val="0"/>
              </a:spcBef>
              <a:spcAft>
                <a:spcPts val="0"/>
              </a:spcAft>
              <a:buSzPts val="3200"/>
              <a:buNone/>
            </a:pPr>
            <a:r>
              <a:t/>
            </a:r>
            <a:endParaRPr/>
          </a:p>
        </p:txBody>
      </p:sp>
      <p:graphicFrame>
        <p:nvGraphicFramePr>
          <p:cNvPr id="10259" name="Google Shape;10259;p65"/>
          <p:cNvGraphicFramePr/>
          <p:nvPr/>
        </p:nvGraphicFramePr>
        <p:xfrm>
          <a:off x="952500" y="1428750"/>
          <a:ext cx="3000000" cy="3000000"/>
        </p:xfrm>
        <a:graphic>
          <a:graphicData uri="http://schemas.openxmlformats.org/drawingml/2006/table">
            <a:tbl>
              <a:tblPr>
                <a:noFill/>
                <a:tableStyleId>{6DC10241-BC5D-43E4-9024-87D47D6A0FBB}</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Class</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Precision</a:t>
                      </a:r>
                      <a:endParaRPr b="1" sz="3200" u="none" cap="none" strike="noStrike">
                        <a:solidFill>
                          <a:schemeClr val="dk1"/>
                        </a:solidFill>
                        <a:latin typeface="Rubik Glitch"/>
                        <a:ea typeface="Rubik Glitch"/>
                        <a:cs typeface="Rubik Glitch"/>
                        <a:sym typeface="Rubik Glitch"/>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Recall</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F1-Score</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Support</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CWE-78</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343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Safe</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0.89</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0.91</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257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Macro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Weighted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3" name="Shape 10263"/>
        <p:cNvGrpSpPr/>
        <p:nvPr/>
      </p:nvGrpSpPr>
      <p:grpSpPr>
        <a:xfrm>
          <a:off x="0" y="0"/>
          <a:ext cx="0" cy="0"/>
          <a:chOff x="0" y="0"/>
          <a:chExt cx="0" cy="0"/>
        </a:xfrm>
      </p:grpSpPr>
      <p:sp>
        <p:nvSpPr>
          <p:cNvPr id="10264" name="Google Shape;10264;p6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3200"/>
              <a:buNone/>
            </a:pPr>
            <a:r>
              <a:rPr lang="en" sz="2800">
                <a:latin typeface="Audiowide"/>
                <a:ea typeface="Audiowide"/>
                <a:cs typeface="Audiowide"/>
                <a:sym typeface="Audiowide"/>
              </a:rPr>
              <a:t>CWE-78 Binary Classification 2</a:t>
            </a:r>
            <a:endParaRPr sz="3100">
              <a:solidFill>
                <a:srgbClr val="E4FAFF"/>
              </a:solidFill>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p>
        </p:txBody>
      </p:sp>
      <p:graphicFrame>
        <p:nvGraphicFramePr>
          <p:cNvPr id="10265" name="Google Shape;10265;p66"/>
          <p:cNvGraphicFramePr/>
          <p:nvPr/>
        </p:nvGraphicFramePr>
        <p:xfrm>
          <a:off x="952500" y="1428750"/>
          <a:ext cx="3000000" cy="3000000"/>
        </p:xfrm>
        <a:graphic>
          <a:graphicData uri="http://schemas.openxmlformats.org/drawingml/2006/table">
            <a:tbl>
              <a:tblPr>
                <a:noFill/>
                <a:tableStyleId>{6DC10241-BC5D-43E4-9024-87D47D6A0FBB}</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Class</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Precision</a:t>
                      </a:r>
                      <a:endParaRPr b="1" sz="3200" u="none" cap="none" strike="noStrike">
                        <a:solidFill>
                          <a:schemeClr val="dk1"/>
                        </a:solidFill>
                        <a:latin typeface="Rubik Glitch"/>
                        <a:ea typeface="Rubik Glitch"/>
                        <a:cs typeface="Rubik Glitch"/>
                        <a:sym typeface="Rubik Glitch"/>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Recall</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F1-Score</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Support</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CWE-78</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0.94</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343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Safe</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257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Macro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Weighted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9" name="Shape 10269"/>
        <p:cNvGrpSpPr/>
        <p:nvPr/>
      </p:nvGrpSpPr>
      <p:grpSpPr>
        <a:xfrm>
          <a:off x="0" y="0"/>
          <a:ext cx="0" cy="0"/>
          <a:chOff x="0" y="0"/>
          <a:chExt cx="0" cy="0"/>
        </a:xfrm>
      </p:grpSpPr>
      <p:graphicFrame>
        <p:nvGraphicFramePr>
          <p:cNvPr id="10270" name="Google Shape;10270;p67"/>
          <p:cNvGraphicFramePr/>
          <p:nvPr/>
        </p:nvGraphicFramePr>
        <p:xfrm>
          <a:off x="952500" y="1428750"/>
          <a:ext cx="3000000" cy="3000000"/>
        </p:xfrm>
        <a:graphic>
          <a:graphicData uri="http://schemas.openxmlformats.org/drawingml/2006/table">
            <a:tbl>
              <a:tblPr>
                <a:noFill/>
                <a:tableStyleId>{6DC10241-BC5D-43E4-9024-87D47D6A0FBB}</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Class</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Precision</a:t>
                      </a:r>
                      <a:endParaRPr b="1" sz="3200" u="none" cap="none" strike="noStrike">
                        <a:solidFill>
                          <a:schemeClr val="dk1"/>
                        </a:solidFill>
                        <a:latin typeface="Rubik Glitch"/>
                        <a:ea typeface="Rubik Glitch"/>
                        <a:cs typeface="Rubik Glitch"/>
                        <a:sym typeface="Rubik Glitch"/>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Recall</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F1-Score</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Support</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CWE-122</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0.91</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0.89</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578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Safe</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0.89</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422</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1000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Macro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1000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Weighted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0.88</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1000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10271" name="Google Shape;10271;p6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3200"/>
              <a:buNone/>
            </a:pPr>
            <a:r>
              <a:rPr lang="en" sz="2800">
                <a:latin typeface="Audiowide"/>
                <a:ea typeface="Audiowide"/>
                <a:cs typeface="Audiowide"/>
                <a:sym typeface="Audiowide"/>
              </a:rPr>
              <a:t>CWE-122 Binary Classification 1</a:t>
            </a:r>
            <a:endParaRPr sz="3100">
              <a:solidFill>
                <a:srgbClr val="E4FAFF"/>
              </a:solidFill>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5" name="Shape 10275"/>
        <p:cNvGrpSpPr/>
        <p:nvPr/>
      </p:nvGrpSpPr>
      <p:grpSpPr>
        <a:xfrm>
          <a:off x="0" y="0"/>
          <a:ext cx="0" cy="0"/>
          <a:chOff x="0" y="0"/>
          <a:chExt cx="0" cy="0"/>
        </a:xfrm>
      </p:grpSpPr>
      <p:sp>
        <p:nvSpPr>
          <p:cNvPr id="10276" name="Google Shape;10276;p68"/>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3200"/>
              <a:buNone/>
            </a:pPr>
            <a:r>
              <a:rPr lang="en" sz="2800">
                <a:solidFill>
                  <a:srgbClr val="E4FAFF"/>
                </a:solidFill>
                <a:latin typeface="Audiowide"/>
                <a:ea typeface="Audiowide"/>
                <a:cs typeface="Audiowide"/>
                <a:sym typeface="Audiowide"/>
              </a:rPr>
              <a:t>CWE-122</a:t>
            </a:r>
            <a:r>
              <a:rPr lang="en" sz="2800">
                <a:latin typeface="Audiowide"/>
                <a:ea typeface="Audiowide"/>
                <a:cs typeface="Audiowide"/>
                <a:sym typeface="Audiowide"/>
              </a:rPr>
              <a:t> Binary Classification</a:t>
            </a:r>
            <a:endParaRPr sz="2800">
              <a:solidFill>
                <a:srgbClr val="E4FAFF"/>
              </a:solidFill>
              <a:latin typeface="Audiowide"/>
              <a:ea typeface="Audiowide"/>
              <a:cs typeface="Audiowide"/>
              <a:sym typeface="Audiowide"/>
            </a:endParaRPr>
          </a:p>
          <a:p>
            <a:pPr indent="0" lvl="0" marL="0" rtl="0" algn="ctr">
              <a:lnSpc>
                <a:spcPct val="100000"/>
              </a:lnSpc>
              <a:spcBef>
                <a:spcPts val="0"/>
              </a:spcBef>
              <a:spcAft>
                <a:spcPts val="0"/>
              </a:spcAft>
              <a:buSzPts val="3200"/>
              <a:buNone/>
            </a:pPr>
            <a:r>
              <a:t/>
            </a:r>
            <a:endParaRPr/>
          </a:p>
        </p:txBody>
      </p:sp>
      <p:graphicFrame>
        <p:nvGraphicFramePr>
          <p:cNvPr id="10277" name="Google Shape;10277;p68"/>
          <p:cNvGraphicFramePr/>
          <p:nvPr/>
        </p:nvGraphicFramePr>
        <p:xfrm>
          <a:off x="952500" y="1428750"/>
          <a:ext cx="3000000" cy="3000000"/>
        </p:xfrm>
        <a:graphic>
          <a:graphicData uri="http://schemas.openxmlformats.org/drawingml/2006/table">
            <a:tbl>
              <a:tblPr>
                <a:noFill/>
                <a:tableStyleId>{6DC10241-BC5D-43E4-9024-87D47D6A0FBB}</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Class</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Precision</a:t>
                      </a:r>
                      <a:endParaRPr b="1" sz="3200" u="none" cap="none" strike="noStrike">
                        <a:solidFill>
                          <a:schemeClr val="dk1"/>
                        </a:solidFill>
                        <a:latin typeface="Rubik Glitch"/>
                        <a:ea typeface="Rubik Glitch"/>
                        <a:cs typeface="Rubik Glitch"/>
                        <a:sym typeface="Rubik Glitch"/>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Recall</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F1-Score</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Rubik"/>
                          <a:ea typeface="Rubik"/>
                          <a:cs typeface="Rubik"/>
                          <a:sym typeface="Rubik"/>
                        </a:rPr>
                        <a:t>Support</a:t>
                      </a:r>
                      <a:endParaRPr b="1" sz="1400" u="none" cap="none" strike="noStrike"/>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CWE-122</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0.94</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343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Safe</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0.93</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0.96</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257</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Macro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dk1"/>
                          </a:solidFill>
                        </a:rPr>
                        <a:t>Weighted Avg</a:t>
                      </a:r>
                      <a:endParaRPr b="1"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0.95</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600</a:t>
                      </a:r>
                      <a:endParaRPr sz="1400" u="none" cap="none" strike="noStrike">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1" name="Shape 10281"/>
        <p:cNvGrpSpPr/>
        <p:nvPr/>
      </p:nvGrpSpPr>
      <p:grpSpPr>
        <a:xfrm>
          <a:off x="0" y="0"/>
          <a:ext cx="0" cy="0"/>
          <a:chOff x="0" y="0"/>
          <a:chExt cx="0" cy="0"/>
        </a:xfrm>
      </p:grpSpPr>
      <p:sp>
        <p:nvSpPr>
          <p:cNvPr id="10282" name="Google Shape;10282;p69"/>
          <p:cNvSpPr txBox="1"/>
          <p:nvPr>
            <p:ph type="title"/>
          </p:nvPr>
        </p:nvSpPr>
        <p:spPr>
          <a:xfrm>
            <a:off x="162900" y="3014950"/>
            <a:ext cx="63618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DEMO</a:t>
            </a:r>
            <a:endParaRPr sz="4500">
              <a:latin typeface="Audiowide"/>
              <a:ea typeface="Audiowide"/>
              <a:cs typeface="Audiowide"/>
              <a:sym typeface="Audiowide"/>
            </a:endParaRPr>
          </a:p>
          <a:p>
            <a:pPr indent="0" lvl="0" marL="0" rtl="0" algn="ctr">
              <a:lnSpc>
                <a:spcPct val="100000"/>
              </a:lnSpc>
              <a:spcBef>
                <a:spcPts val="0"/>
              </a:spcBef>
              <a:spcAft>
                <a:spcPts val="0"/>
              </a:spcAft>
              <a:buSzPts val="7000"/>
              <a:buNone/>
            </a:pPr>
            <a:r>
              <a:t/>
            </a:r>
            <a:endParaRPr sz="4500">
              <a:latin typeface="Audiowide"/>
              <a:ea typeface="Audiowide"/>
              <a:cs typeface="Audiowide"/>
              <a:sym typeface="Audiowide"/>
            </a:endParaRPr>
          </a:p>
        </p:txBody>
      </p:sp>
      <p:sp>
        <p:nvSpPr>
          <p:cNvPr id="10283" name="Google Shape;10283;p69"/>
          <p:cNvSpPr txBox="1"/>
          <p:nvPr>
            <p:ph idx="2" type="title"/>
          </p:nvPr>
        </p:nvSpPr>
        <p:spPr>
          <a:xfrm>
            <a:off x="2280074" y="149437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05</a:t>
            </a:r>
            <a:endParaRPr/>
          </a:p>
        </p:txBody>
      </p:sp>
      <p:pic>
        <p:nvPicPr>
          <p:cNvPr id="10284" name="Google Shape;10284;p69"/>
          <p:cNvPicPr preferRelativeResize="0"/>
          <p:nvPr/>
        </p:nvPicPr>
        <p:blipFill rotWithShape="1">
          <a:blip r:embed="rId3">
            <a:alphaModFix amt="50000"/>
          </a:blip>
          <a:srcRect b="0" l="0" r="0" t="0"/>
          <a:stretch/>
        </p:blipFill>
        <p:spPr>
          <a:xfrm>
            <a:off x="5145499" y="-113793"/>
            <a:ext cx="5406199" cy="5410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2" name="Shape 9622"/>
        <p:cNvGrpSpPr/>
        <p:nvPr/>
      </p:nvGrpSpPr>
      <p:grpSpPr>
        <a:xfrm>
          <a:off x="0" y="0"/>
          <a:ext cx="0" cy="0"/>
          <a:chOff x="0" y="0"/>
          <a:chExt cx="0" cy="0"/>
        </a:xfrm>
      </p:grpSpPr>
      <p:sp>
        <p:nvSpPr>
          <p:cNvPr id="9623" name="Google Shape;9623;p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CWE-119 AKA Heartbleed</a:t>
            </a:r>
            <a:endParaRPr b="1">
              <a:latin typeface="Audiowide"/>
              <a:ea typeface="Audiowide"/>
              <a:cs typeface="Audiowide"/>
              <a:sym typeface="Audiowide"/>
            </a:endParaRPr>
          </a:p>
        </p:txBody>
      </p:sp>
      <p:sp>
        <p:nvSpPr>
          <p:cNvPr id="9624" name="Google Shape;9624;p7"/>
          <p:cNvSpPr/>
          <p:nvPr/>
        </p:nvSpPr>
        <p:spPr>
          <a:xfrm>
            <a:off x="3790743" y="1291624"/>
            <a:ext cx="1421924" cy="1107825"/>
          </a:xfrm>
          <a:custGeom>
            <a:rect b="b" l="l" r="r" t="t"/>
            <a:pathLst>
              <a:path extrusionOk="0" h="8993" w="12026">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25" name="Google Shape;9625;p7"/>
          <p:cNvGrpSpPr/>
          <p:nvPr/>
        </p:nvGrpSpPr>
        <p:grpSpPr>
          <a:xfrm>
            <a:off x="3471180" y="1803685"/>
            <a:ext cx="617655" cy="695900"/>
            <a:chOff x="1768938" y="3782219"/>
            <a:chExt cx="367805" cy="367773"/>
          </a:xfrm>
        </p:grpSpPr>
        <p:sp>
          <p:nvSpPr>
            <p:cNvPr id="9626" name="Google Shape;9626;p7"/>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7" name="Google Shape;9627;p7"/>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8" name="Google Shape;9628;p7"/>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9" name="Google Shape;9629;p7"/>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0" name="Google Shape;9630;p7"/>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31" name="Google Shape;9631;p7"/>
          <p:cNvSpPr txBox="1"/>
          <p:nvPr/>
        </p:nvSpPr>
        <p:spPr>
          <a:xfrm>
            <a:off x="349450" y="2616400"/>
            <a:ext cx="4931700" cy="18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4FAFF"/>
                </a:solidFill>
                <a:latin typeface="Rubik"/>
                <a:ea typeface="Rubik"/>
                <a:cs typeface="Rubik"/>
                <a:sym typeface="Rubik"/>
              </a:rPr>
              <a:t>Attackers send Heartbeat request with arbitrary size</a:t>
            </a:r>
            <a:endParaRPr b="0" i="0" sz="1500" u="none" cap="none" strike="noStrike">
              <a:solidFill>
                <a:srgbClr val="E4FAFF"/>
              </a:solidFill>
              <a:latin typeface="Rubik"/>
              <a:ea typeface="Rubik"/>
              <a:cs typeface="Rubik"/>
              <a:sym typeface="Rubik"/>
            </a:endParaRPr>
          </a:p>
          <a:p>
            <a:pPr indent="-323850" lvl="0" marL="457200" marR="0" rtl="0" algn="l">
              <a:lnSpc>
                <a:spcPct val="100000"/>
              </a:lnSpc>
              <a:spcBef>
                <a:spcPts val="1000"/>
              </a:spcBef>
              <a:spcAft>
                <a:spcPts val="0"/>
              </a:spcAft>
              <a:buClr>
                <a:srgbClr val="E4FAFF"/>
              </a:buClr>
              <a:buSzPts val="1500"/>
              <a:buFont typeface="Rubik"/>
              <a:buChar char="■"/>
            </a:pPr>
            <a:r>
              <a:rPr b="0" i="0" lang="en" sz="1500" u="none" cap="none" strike="noStrike">
                <a:solidFill>
                  <a:srgbClr val="E4FAFF"/>
                </a:solidFill>
                <a:latin typeface="Rubik"/>
                <a:ea typeface="Rubik"/>
                <a:cs typeface="Rubik"/>
                <a:sym typeface="Rubik"/>
              </a:rPr>
              <a:t>Overwriting Adjacent memory contents</a:t>
            </a:r>
            <a:endParaRPr b="0" i="0" sz="1500" u="none" cap="none" strike="noStrike">
              <a:solidFill>
                <a:srgbClr val="E4FAFF"/>
              </a:solidFill>
              <a:latin typeface="Rubik"/>
              <a:ea typeface="Rubik"/>
              <a:cs typeface="Rubik"/>
              <a:sym typeface="Rubik"/>
            </a:endParaRPr>
          </a:p>
          <a:p>
            <a:pPr indent="-323850" lvl="0" marL="457200" marR="0" rtl="0" algn="l">
              <a:lnSpc>
                <a:spcPct val="100000"/>
              </a:lnSpc>
              <a:spcBef>
                <a:spcPts val="1000"/>
              </a:spcBef>
              <a:spcAft>
                <a:spcPts val="1000"/>
              </a:spcAft>
              <a:buClr>
                <a:srgbClr val="E4FAFF"/>
              </a:buClr>
              <a:buSzPts val="1500"/>
              <a:buFont typeface="Rubik"/>
              <a:buChar char="■"/>
            </a:pPr>
            <a:r>
              <a:rPr b="0" i="0" lang="en" sz="1500" u="none" cap="none" strike="noStrike">
                <a:solidFill>
                  <a:srgbClr val="E4FAFF"/>
                </a:solidFill>
                <a:latin typeface="Rubik"/>
                <a:ea typeface="Rubik"/>
                <a:cs typeface="Rubik"/>
                <a:sym typeface="Rubik"/>
              </a:rPr>
              <a:t>Or reading adjacent memory locations</a:t>
            </a:r>
            <a:endParaRPr b="0" i="0" sz="1500" u="none" cap="none" strike="noStrike">
              <a:solidFill>
                <a:srgbClr val="E4FAFF"/>
              </a:solidFill>
              <a:latin typeface="Rubik"/>
              <a:ea typeface="Rubik"/>
              <a:cs typeface="Rubik"/>
              <a:sym typeface="Rubik"/>
            </a:endParaRPr>
          </a:p>
        </p:txBody>
      </p:sp>
      <p:sp>
        <p:nvSpPr>
          <p:cNvPr id="9632" name="Google Shape;9632;p7"/>
          <p:cNvSpPr/>
          <p:nvPr/>
        </p:nvSpPr>
        <p:spPr>
          <a:xfrm>
            <a:off x="5930675" y="3673399"/>
            <a:ext cx="1712100" cy="430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udiowide"/>
                <a:ea typeface="Audiowide"/>
                <a:cs typeface="Audiowide"/>
                <a:sym typeface="Audiowide"/>
              </a:rPr>
              <a:t>B1</a:t>
            </a:r>
            <a:endParaRPr b="1" i="0" sz="2000" u="none" cap="none" strike="noStrike">
              <a:solidFill>
                <a:schemeClr val="dk1"/>
              </a:solidFill>
              <a:latin typeface="Audiowide"/>
              <a:ea typeface="Audiowide"/>
              <a:cs typeface="Audiowide"/>
              <a:sym typeface="Audiowide"/>
            </a:endParaRPr>
          </a:p>
        </p:txBody>
      </p:sp>
      <p:sp>
        <p:nvSpPr>
          <p:cNvPr id="9633" name="Google Shape;9633;p7"/>
          <p:cNvSpPr/>
          <p:nvPr/>
        </p:nvSpPr>
        <p:spPr>
          <a:xfrm>
            <a:off x="5930675" y="2812991"/>
            <a:ext cx="1712100" cy="430200"/>
          </a:xfrm>
          <a:prstGeom prst="rect">
            <a:avLst/>
          </a:prstGeom>
          <a:solidFill>
            <a:srgbClr val="3FE6FF">
              <a:alpha val="4117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udiowide"/>
                <a:ea typeface="Audiowide"/>
                <a:cs typeface="Audiowide"/>
                <a:sym typeface="Audiowide"/>
              </a:rPr>
              <a:t>B3</a:t>
            </a:r>
            <a:endParaRPr b="1" i="0" sz="2000" u="none" cap="none" strike="noStrike">
              <a:solidFill>
                <a:schemeClr val="dk1"/>
              </a:solidFill>
              <a:latin typeface="Audiowide"/>
              <a:ea typeface="Audiowide"/>
              <a:cs typeface="Audiowide"/>
              <a:sym typeface="Audiowide"/>
            </a:endParaRPr>
          </a:p>
        </p:txBody>
      </p:sp>
      <p:sp>
        <p:nvSpPr>
          <p:cNvPr id="9634" name="Google Shape;9634;p7"/>
          <p:cNvSpPr/>
          <p:nvPr/>
        </p:nvSpPr>
        <p:spPr>
          <a:xfrm>
            <a:off x="5930675" y="3243195"/>
            <a:ext cx="1712100" cy="430200"/>
          </a:xfrm>
          <a:prstGeom prst="rect">
            <a:avLst/>
          </a:prstGeom>
          <a:solidFill>
            <a:srgbClr val="00C3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2"/>
                </a:highlight>
                <a:latin typeface="Audiowide"/>
                <a:ea typeface="Audiowide"/>
                <a:cs typeface="Audiowide"/>
                <a:sym typeface="Audiowide"/>
              </a:rPr>
              <a:t>B2</a:t>
            </a:r>
            <a:endParaRPr b="1" i="0" sz="2000" u="none" cap="none" strike="noStrike">
              <a:solidFill>
                <a:schemeClr val="dk1"/>
              </a:solidFill>
              <a:highlight>
                <a:schemeClr val="lt2"/>
              </a:highlight>
              <a:latin typeface="Audiowide"/>
              <a:ea typeface="Audiowide"/>
              <a:cs typeface="Audiowide"/>
              <a:sym typeface="Audiowide"/>
            </a:endParaRPr>
          </a:p>
        </p:txBody>
      </p:sp>
      <p:sp>
        <p:nvSpPr>
          <p:cNvPr id="9635" name="Google Shape;9635;p7"/>
          <p:cNvSpPr/>
          <p:nvPr/>
        </p:nvSpPr>
        <p:spPr>
          <a:xfrm>
            <a:off x="5930675" y="2399450"/>
            <a:ext cx="1712100" cy="4302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udiowide"/>
                <a:ea typeface="Audiowide"/>
                <a:cs typeface="Audiowide"/>
                <a:sym typeface="Audiowide"/>
              </a:rPr>
              <a:t>Password</a:t>
            </a:r>
            <a:endParaRPr b="1" i="0" sz="2000" u="none" cap="none" strike="noStrike">
              <a:solidFill>
                <a:schemeClr val="dk1"/>
              </a:solidFill>
              <a:latin typeface="Audiowide"/>
              <a:ea typeface="Audiowide"/>
              <a:cs typeface="Audiowide"/>
              <a:sym typeface="Audiowide"/>
            </a:endParaRPr>
          </a:p>
        </p:txBody>
      </p:sp>
      <p:sp>
        <p:nvSpPr>
          <p:cNvPr id="9636" name="Google Shape;9636;p7"/>
          <p:cNvSpPr/>
          <p:nvPr/>
        </p:nvSpPr>
        <p:spPr>
          <a:xfrm>
            <a:off x="5930675" y="2399441"/>
            <a:ext cx="1712100" cy="43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udiowide"/>
                <a:ea typeface="Audiowide"/>
                <a:cs typeface="Audiowide"/>
                <a:sym typeface="Audiowide"/>
              </a:rPr>
              <a:t>B4</a:t>
            </a:r>
            <a:endParaRPr b="1" i="0" sz="2000" u="none" cap="none" strike="noStrike">
              <a:solidFill>
                <a:schemeClr val="dk1"/>
              </a:solidFill>
              <a:latin typeface="Audiowide"/>
              <a:ea typeface="Audiowide"/>
              <a:cs typeface="Audiowide"/>
              <a:sym typeface="Audiowi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5"/>
                                        </p:tgtEl>
                                        <p:attrNameLst>
                                          <p:attrName>style.visibility</p:attrName>
                                        </p:attrNameLst>
                                      </p:cBhvr>
                                      <p:to>
                                        <p:strVal val="visible"/>
                                      </p:to>
                                    </p:set>
                                    <p:animEffect filter="fade" transition="in">
                                      <p:cBhvr>
                                        <p:cTn dur="1000"/>
                                        <p:tgtEl>
                                          <p:spTgt spid="9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6"/>
                                        </p:tgtEl>
                                        <p:attrNameLst>
                                          <p:attrName>style.visibility</p:attrName>
                                        </p:attrNameLst>
                                      </p:cBhvr>
                                      <p:to>
                                        <p:strVal val="visible"/>
                                      </p:to>
                                    </p:set>
                                    <p:animEffect filter="fade" transition="in">
                                      <p:cBhvr>
                                        <p:cTn dur="1"/>
                                        <p:tgtEl>
                                          <p:spTgt spid="9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8" name="Shape 10288"/>
        <p:cNvGrpSpPr/>
        <p:nvPr/>
      </p:nvGrpSpPr>
      <p:grpSpPr>
        <a:xfrm>
          <a:off x="0" y="0"/>
          <a:ext cx="0" cy="0"/>
          <a:chOff x="0" y="0"/>
          <a:chExt cx="0" cy="0"/>
        </a:xfrm>
      </p:grpSpPr>
      <p:sp>
        <p:nvSpPr>
          <p:cNvPr id="10289" name="Google Shape;10289;p70"/>
          <p:cNvSpPr txBox="1"/>
          <p:nvPr>
            <p:ph type="title"/>
          </p:nvPr>
        </p:nvSpPr>
        <p:spPr>
          <a:xfrm>
            <a:off x="162900" y="3014950"/>
            <a:ext cx="63618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SAFE CODE </a:t>
            </a:r>
            <a:endParaRPr sz="4500">
              <a:latin typeface="Audiowide"/>
              <a:ea typeface="Audiowide"/>
              <a:cs typeface="Audiowide"/>
              <a:sym typeface="Audiowide"/>
            </a:endParaRPr>
          </a:p>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DEMO</a:t>
            </a:r>
            <a:endParaRPr sz="4500">
              <a:latin typeface="Audiowide"/>
              <a:ea typeface="Audiowide"/>
              <a:cs typeface="Audiowide"/>
              <a:sym typeface="Audiowide"/>
            </a:endParaRPr>
          </a:p>
          <a:p>
            <a:pPr indent="0" lvl="0" marL="0" rtl="0" algn="ctr">
              <a:lnSpc>
                <a:spcPct val="100000"/>
              </a:lnSpc>
              <a:spcBef>
                <a:spcPts val="0"/>
              </a:spcBef>
              <a:spcAft>
                <a:spcPts val="0"/>
              </a:spcAft>
              <a:buSzPts val="7000"/>
              <a:buNone/>
            </a:pPr>
            <a:r>
              <a:t/>
            </a:r>
            <a:endParaRPr sz="4500">
              <a:latin typeface="Audiowide"/>
              <a:ea typeface="Audiowide"/>
              <a:cs typeface="Audiowide"/>
              <a:sym typeface="Audiowide"/>
            </a:endParaRPr>
          </a:p>
        </p:txBody>
      </p:sp>
      <p:pic>
        <p:nvPicPr>
          <p:cNvPr id="10290" name="Google Shape;10290;p70"/>
          <p:cNvPicPr preferRelativeResize="0"/>
          <p:nvPr/>
        </p:nvPicPr>
        <p:blipFill rotWithShape="1">
          <a:blip r:embed="rId3">
            <a:alphaModFix amt="50000"/>
          </a:blip>
          <a:srcRect b="0" l="0" r="0" t="0"/>
          <a:stretch/>
        </p:blipFill>
        <p:spPr>
          <a:xfrm>
            <a:off x="5145499" y="-113793"/>
            <a:ext cx="5406199" cy="54104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4" name="Shape 10294"/>
        <p:cNvGrpSpPr/>
        <p:nvPr/>
      </p:nvGrpSpPr>
      <p:grpSpPr>
        <a:xfrm>
          <a:off x="0" y="0"/>
          <a:ext cx="0" cy="0"/>
          <a:chOff x="0" y="0"/>
          <a:chExt cx="0" cy="0"/>
        </a:xfrm>
      </p:grpSpPr>
      <p:pic>
        <p:nvPicPr>
          <p:cNvPr id="10295" name="Google Shape;10295;p71" title="SafeMutedClipped.mp4">
            <a:hlinkClick r:id="rId3"/>
          </p:cNvPr>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5"/>
                                        </p:tgtEl>
                                        <p:attrNameLst>
                                          <p:attrName>style.visibility</p:attrName>
                                        </p:attrNameLst>
                                      </p:cBhvr>
                                      <p:to>
                                        <p:strVal val="visible"/>
                                      </p:to>
                                    </p:set>
                                    <p:animEffect filter="fade" transition="in">
                                      <p:cBhvr>
                                        <p:cTn dur="1000"/>
                                        <p:tgtEl>
                                          <p:spTgt spid="10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9" name="Shape 10299"/>
        <p:cNvGrpSpPr/>
        <p:nvPr/>
      </p:nvGrpSpPr>
      <p:grpSpPr>
        <a:xfrm>
          <a:off x="0" y="0"/>
          <a:ext cx="0" cy="0"/>
          <a:chOff x="0" y="0"/>
          <a:chExt cx="0" cy="0"/>
        </a:xfrm>
      </p:grpSpPr>
      <p:sp>
        <p:nvSpPr>
          <p:cNvPr id="10300" name="Google Shape;10300;p72"/>
          <p:cNvSpPr txBox="1"/>
          <p:nvPr>
            <p:ph type="title"/>
          </p:nvPr>
        </p:nvSpPr>
        <p:spPr>
          <a:xfrm>
            <a:off x="162900" y="3014950"/>
            <a:ext cx="63618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4500">
                <a:latin typeface="Audiowide"/>
                <a:ea typeface="Audiowide"/>
                <a:cs typeface="Audiowide"/>
                <a:sym typeface="Audiowide"/>
              </a:rPr>
              <a:t>VULNERABLE CODE DEMO</a:t>
            </a:r>
            <a:endParaRPr sz="4500">
              <a:latin typeface="Audiowide"/>
              <a:ea typeface="Audiowide"/>
              <a:cs typeface="Audiowide"/>
              <a:sym typeface="Audiowide"/>
            </a:endParaRPr>
          </a:p>
          <a:p>
            <a:pPr indent="0" lvl="0" marL="0" rtl="0" algn="ctr">
              <a:lnSpc>
                <a:spcPct val="100000"/>
              </a:lnSpc>
              <a:spcBef>
                <a:spcPts val="0"/>
              </a:spcBef>
              <a:spcAft>
                <a:spcPts val="0"/>
              </a:spcAft>
              <a:buSzPts val="7000"/>
              <a:buNone/>
            </a:pPr>
            <a:r>
              <a:t/>
            </a:r>
            <a:endParaRPr sz="4500">
              <a:latin typeface="Audiowide"/>
              <a:ea typeface="Audiowide"/>
              <a:cs typeface="Audiowide"/>
              <a:sym typeface="Audiowide"/>
            </a:endParaRPr>
          </a:p>
        </p:txBody>
      </p:sp>
      <p:pic>
        <p:nvPicPr>
          <p:cNvPr id="10301" name="Google Shape;10301;p72"/>
          <p:cNvPicPr preferRelativeResize="0"/>
          <p:nvPr/>
        </p:nvPicPr>
        <p:blipFill rotWithShape="1">
          <a:blip r:embed="rId3">
            <a:alphaModFix amt="50000"/>
          </a:blip>
          <a:srcRect b="0" l="0" r="0" t="0"/>
          <a:stretch/>
        </p:blipFill>
        <p:spPr>
          <a:xfrm>
            <a:off x="5145499" y="-113793"/>
            <a:ext cx="5406199" cy="5410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5" name="Shape 10305"/>
        <p:cNvGrpSpPr/>
        <p:nvPr/>
      </p:nvGrpSpPr>
      <p:grpSpPr>
        <a:xfrm>
          <a:off x="0" y="0"/>
          <a:ext cx="0" cy="0"/>
          <a:chOff x="0" y="0"/>
          <a:chExt cx="0" cy="0"/>
        </a:xfrm>
      </p:grpSpPr>
      <p:pic>
        <p:nvPicPr>
          <p:cNvPr id="10306" name="Google Shape;10306;p73" title="vulnerablecompressedmutedClipped.mp4">
            <a:hlinkClick r:id="rId3"/>
          </p:cNvPr>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6"/>
                                        </p:tgtEl>
                                        <p:attrNameLst>
                                          <p:attrName>style.visibility</p:attrName>
                                        </p:attrNameLst>
                                      </p:cBhvr>
                                      <p:to>
                                        <p:strVal val="visible"/>
                                      </p:to>
                                    </p:set>
                                    <p:animEffect filter="fade" transition="in">
                                      <p:cBhvr>
                                        <p:cTn dur="1000"/>
                                        <p:tgtEl>
                                          <p:spTgt spid="10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0" name="Shape 10310"/>
        <p:cNvGrpSpPr/>
        <p:nvPr/>
      </p:nvGrpSpPr>
      <p:grpSpPr>
        <a:xfrm>
          <a:off x="0" y="0"/>
          <a:ext cx="0" cy="0"/>
          <a:chOff x="0" y="0"/>
          <a:chExt cx="0" cy="0"/>
        </a:xfrm>
      </p:grpSpPr>
      <p:sp>
        <p:nvSpPr>
          <p:cNvPr id="10311" name="Google Shape;10311;p74"/>
          <p:cNvSpPr txBox="1"/>
          <p:nvPr>
            <p:ph type="title"/>
          </p:nvPr>
        </p:nvSpPr>
        <p:spPr>
          <a:xfrm>
            <a:off x="3544000" y="2563650"/>
            <a:ext cx="51630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5200">
                <a:latin typeface="Audiowide"/>
                <a:ea typeface="Audiowide"/>
                <a:cs typeface="Audiowide"/>
                <a:sym typeface="Audiowide"/>
              </a:rPr>
              <a:t>Competitors </a:t>
            </a:r>
            <a:endParaRPr b="1" sz="5200">
              <a:latin typeface="Audiowide"/>
              <a:ea typeface="Audiowide"/>
              <a:cs typeface="Audiowide"/>
              <a:sym typeface="Audiowide"/>
            </a:endParaRPr>
          </a:p>
        </p:txBody>
      </p:sp>
      <p:sp>
        <p:nvSpPr>
          <p:cNvPr id="10312" name="Google Shape;10312;p74"/>
          <p:cNvSpPr txBox="1"/>
          <p:nvPr>
            <p:ph idx="2" type="title"/>
          </p:nvPr>
        </p:nvSpPr>
        <p:spPr>
          <a:xfrm>
            <a:off x="5339925" y="1552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06</a:t>
            </a:r>
            <a:endParaRPr/>
          </a:p>
        </p:txBody>
      </p:sp>
      <p:pic>
        <p:nvPicPr>
          <p:cNvPr id="10313" name="Google Shape;10313;p74"/>
          <p:cNvPicPr preferRelativeResize="0"/>
          <p:nvPr/>
        </p:nvPicPr>
        <p:blipFill rotWithShape="1">
          <a:blip r:embed="rId3">
            <a:alphaModFix amt="52000"/>
          </a:blip>
          <a:srcRect b="0" l="0" r="0" t="0"/>
          <a:stretch/>
        </p:blipFill>
        <p:spPr>
          <a:xfrm>
            <a:off x="-963000" y="697676"/>
            <a:ext cx="4579550" cy="37481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7" name="Shape 10317"/>
        <p:cNvGrpSpPr/>
        <p:nvPr/>
      </p:nvGrpSpPr>
      <p:grpSpPr>
        <a:xfrm>
          <a:off x="0" y="0"/>
          <a:ext cx="0" cy="0"/>
          <a:chOff x="0" y="0"/>
          <a:chExt cx="0" cy="0"/>
        </a:xfrm>
      </p:grpSpPr>
      <p:sp>
        <p:nvSpPr>
          <p:cNvPr id="10318" name="Google Shape;10318;p7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sz="4300">
                <a:latin typeface="Audiowide"/>
                <a:ea typeface="Audiowide"/>
                <a:cs typeface="Audiowide"/>
                <a:sym typeface="Audiowide"/>
              </a:rPr>
              <a:t>Competitors</a:t>
            </a:r>
            <a:endParaRPr b="1" sz="4300">
              <a:latin typeface="Audiowide"/>
              <a:ea typeface="Audiowide"/>
              <a:cs typeface="Audiowide"/>
              <a:sym typeface="Audiowide"/>
            </a:endParaRPr>
          </a:p>
        </p:txBody>
      </p:sp>
      <p:sp>
        <p:nvSpPr>
          <p:cNvPr id="10319" name="Google Shape;10319;p75"/>
          <p:cNvSpPr txBox="1"/>
          <p:nvPr>
            <p:ph idx="4" type="subTitle"/>
          </p:nvPr>
        </p:nvSpPr>
        <p:spPr>
          <a:xfrm>
            <a:off x="2188750" y="2170763"/>
            <a:ext cx="1916700" cy="6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sz="2000"/>
              <a:t>Angr</a:t>
            </a:r>
            <a:endParaRPr sz="2000"/>
          </a:p>
        </p:txBody>
      </p:sp>
      <p:sp>
        <p:nvSpPr>
          <p:cNvPr id="10320" name="Google Shape;10320;p75"/>
          <p:cNvSpPr txBox="1"/>
          <p:nvPr>
            <p:ph idx="4" type="subTitle"/>
          </p:nvPr>
        </p:nvSpPr>
        <p:spPr>
          <a:xfrm>
            <a:off x="6326075" y="2137300"/>
            <a:ext cx="1601400" cy="6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sz="2000"/>
              <a:t>Veracode</a:t>
            </a:r>
            <a:endParaRPr sz="2000"/>
          </a:p>
        </p:txBody>
      </p:sp>
      <p:sp>
        <p:nvSpPr>
          <p:cNvPr id="10321" name="Google Shape;10321;p75"/>
          <p:cNvSpPr txBox="1"/>
          <p:nvPr>
            <p:ph idx="4" type="subTitle"/>
          </p:nvPr>
        </p:nvSpPr>
        <p:spPr>
          <a:xfrm>
            <a:off x="2446573" y="3984825"/>
            <a:ext cx="1654500" cy="6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sz="2000"/>
              <a:t>Snyk</a:t>
            </a:r>
            <a:endParaRPr sz="2000"/>
          </a:p>
        </p:txBody>
      </p:sp>
      <p:sp>
        <p:nvSpPr>
          <p:cNvPr id="10322" name="Google Shape;10322;p75"/>
          <p:cNvSpPr txBox="1"/>
          <p:nvPr>
            <p:ph idx="4" type="subTitle"/>
          </p:nvPr>
        </p:nvSpPr>
        <p:spPr>
          <a:xfrm>
            <a:off x="5397224" y="3836513"/>
            <a:ext cx="2366400" cy="6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sz="2000"/>
              <a:t>SonarQube</a:t>
            </a:r>
            <a:endParaRPr sz="2000"/>
          </a:p>
        </p:txBody>
      </p:sp>
      <p:pic>
        <p:nvPicPr>
          <p:cNvPr id="10323" name="Google Shape;10323;p75"/>
          <p:cNvPicPr preferRelativeResize="0"/>
          <p:nvPr/>
        </p:nvPicPr>
        <p:blipFill rotWithShape="1">
          <a:blip r:embed="rId3">
            <a:alphaModFix/>
          </a:blip>
          <a:srcRect b="0" l="0" r="0" t="0"/>
          <a:stretch/>
        </p:blipFill>
        <p:spPr>
          <a:xfrm>
            <a:off x="2065950" y="2069097"/>
            <a:ext cx="732650" cy="732675"/>
          </a:xfrm>
          <a:prstGeom prst="rect">
            <a:avLst/>
          </a:prstGeom>
          <a:noFill/>
          <a:ln>
            <a:noFill/>
          </a:ln>
        </p:spPr>
      </p:pic>
      <p:pic>
        <p:nvPicPr>
          <p:cNvPr id="10324" name="Google Shape;10324;p75"/>
          <p:cNvPicPr preferRelativeResize="0"/>
          <p:nvPr/>
        </p:nvPicPr>
        <p:blipFill rotWithShape="1">
          <a:blip r:embed="rId4">
            <a:alphaModFix/>
          </a:blip>
          <a:srcRect b="0" l="0" r="0" t="0"/>
          <a:stretch/>
        </p:blipFill>
        <p:spPr>
          <a:xfrm>
            <a:off x="4830051" y="2259700"/>
            <a:ext cx="1695148" cy="254175"/>
          </a:xfrm>
          <a:prstGeom prst="rect">
            <a:avLst/>
          </a:prstGeom>
          <a:noFill/>
          <a:ln>
            <a:noFill/>
          </a:ln>
        </p:spPr>
      </p:pic>
      <p:pic>
        <p:nvPicPr>
          <p:cNvPr id="10325" name="Google Shape;10325;p75"/>
          <p:cNvPicPr preferRelativeResize="0"/>
          <p:nvPr/>
        </p:nvPicPr>
        <p:blipFill rotWithShape="1">
          <a:blip r:embed="rId5">
            <a:alphaModFix/>
          </a:blip>
          <a:srcRect b="0" l="0" r="0" t="0"/>
          <a:stretch/>
        </p:blipFill>
        <p:spPr>
          <a:xfrm>
            <a:off x="1749760" y="3533500"/>
            <a:ext cx="1365026" cy="1365025"/>
          </a:xfrm>
          <a:prstGeom prst="rect">
            <a:avLst/>
          </a:prstGeom>
          <a:noFill/>
          <a:ln>
            <a:noFill/>
          </a:ln>
        </p:spPr>
      </p:pic>
      <p:pic>
        <p:nvPicPr>
          <p:cNvPr id="10326" name="Google Shape;10326;p75"/>
          <p:cNvPicPr preferRelativeResize="0"/>
          <p:nvPr/>
        </p:nvPicPr>
        <p:blipFill rotWithShape="1">
          <a:blip r:embed="rId6">
            <a:alphaModFix/>
          </a:blip>
          <a:srcRect b="11137" l="10765" r="11726" t="11354"/>
          <a:stretch/>
        </p:blipFill>
        <p:spPr>
          <a:xfrm>
            <a:off x="4745750" y="3615675"/>
            <a:ext cx="954474" cy="954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321"/>
                                        </p:tgtEl>
                                        <p:attrNameLst>
                                          <p:attrName>style.visibility</p:attrName>
                                        </p:attrNameLst>
                                      </p:cBhvr>
                                      <p:to>
                                        <p:strVal val="visible"/>
                                      </p:to>
                                    </p:set>
                                    <p:anim calcmode="lin" valueType="num">
                                      <p:cBhvr additive="base">
                                        <p:cTn dur="1000"/>
                                        <p:tgtEl>
                                          <p:spTgt spid="103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20"/>
                                        </p:tgtEl>
                                        <p:attrNameLst>
                                          <p:attrName>style.visibility</p:attrName>
                                        </p:attrNameLst>
                                      </p:cBhvr>
                                      <p:to>
                                        <p:strVal val="visible"/>
                                      </p:to>
                                    </p:set>
                                    <p:anim calcmode="lin" valueType="num">
                                      <p:cBhvr additive="base">
                                        <p:cTn dur="1100"/>
                                        <p:tgtEl>
                                          <p:spTgt spid="103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22"/>
                                        </p:tgtEl>
                                        <p:attrNameLst>
                                          <p:attrName>style.visibility</p:attrName>
                                        </p:attrNameLst>
                                      </p:cBhvr>
                                      <p:to>
                                        <p:strVal val="visible"/>
                                      </p:to>
                                    </p:set>
                                    <p:anim calcmode="lin" valueType="num">
                                      <p:cBhvr additive="base">
                                        <p:cTn dur="1000"/>
                                        <p:tgtEl>
                                          <p:spTgt spid="10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19"/>
                                        </p:tgtEl>
                                        <p:attrNameLst>
                                          <p:attrName>style.visibility</p:attrName>
                                        </p:attrNameLst>
                                      </p:cBhvr>
                                      <p:to>
                                        <p:strVal val="visible"/>
                                      </p:to>
                                    </p:set>
                                    <p:anim calcmode="lin" valueType="num">
                                      <p:cBhvr additive="base">
                                        <p:cTn dur="1200"/>
                                        <p:tgtEl>
                                          <p:spTgt spid="103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0" name="Shape 10330"/>
        <p:cNvGrpSpPr/>
        <p:nvPr/>
      </p:nvGrpSpPr>
      <p:grpSpPr>
        <a:xfrm>
          <a:off x="0" y="0"/>
          <a:ext cx="0" cy="0"/>
          <a:chOff x="0" y="0"/>
          <a:chExt cx="0" cy="0"/>
        </a:xfrm>
      </p:grpSpPr>
      <p:sp>
        <p:nvSpPr>
          <p:cNvPr id="10331" name="Google Shape;10331;p76"/>
          <p:cNvSpPr txBox="1"/>
          <p:nvPr>
            <p:ph type="title"/>
          </p:nvPr>
        </p:nvSpPr>
        <p:spPr>
          <a:xfrm>
            <a:off x="272925" y="2920000"/>
            <a:ext cx="59484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5100">
                <a:latin typeface="Audiowide"/>
                <a:ea typeface="Audiowide"/>
                <a:cs typeface="Audiowide"/>
                <a:sym typeface="Audiowide"/>
              </a:rPr>
              <a:t>FACED</a:t>
            </a:r>
            <a:endParaRPr b="1" sz="5100">
              <a:latin typeface="Audiowide"/>
              <a:ea typeface="Audiowide"/>
              <a:cs typeface="Audiowide"/>
              <a:sym typeface="Audiowide"/>
            </a:endParaRPr>
          </a:p>
          <a:p>
            <a:pPr indent="0" lvl="0" marL="0" rtl="0" algn="ctr">
              <a:lnSpc>
                <a:spcPct val="100000"/>
              </a:lnSpc>
              <a:spcBef>
                <a:spcPts val="0"/>
              </a:spcBef>
              <a:spcAft>
                <a:spcPts val="0"/>
              </a:spcAft>
              <a:buSzPts val="7000"/>
              <a:buNone/>
            </a:pPr>
            <a:r>
              <a:rPr b="1" lang="en" sz="5100">
                <a:latin typeface="Audiowide"/>
                <a:ea typeface="Audiowide"/>
                <a:cs typeface="Audiowide"/>
                <a:sym typeface="Audiowide"/>
              </a:rPr>
              <a:t>CHALLENGES</a:t>
            </a:r>
            <a:endParaRPr b="1" sz="5100">
              <a:latin typeface="Audiowide"/>
              <a:ea typeface="Audiowide"/>
              <a:cs typeface="Audiowide"/>
              <a:sym typeface="Audiowide"/>
            </a:endParaRPr>
          </a:p>
        </p:txBody>
      </p:sp>
      <p:sp>
        <p:nvSpPr>
          <p:cNvPr id="10332" name="Google Shape;10332;p76"/>
          <p:cNvSpPr txBox="1"/>
          <p:nvPr>
            <p:ph idx="2" type="title"/>
          </p:nvPr>
        </p:nvSpPr>
        <p:spPr>
          <a:xfrm>
            <a:off x="2432474" y="1552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07</a:t>
            </a:r>
            <a:endParaRPr/>
          </a:p>
        </p:txBody>
      </p:sp>
      <p:pic>
        <p:nvPicPr>
          <p:cNvPr id="10333" name="Google Shape;10333;p76"/>
          <p:cNvPicPr preferRelativeResize="0"/>
          <p:nvPr/>
        </p:nvPicPr>
        <p:blipFill rotWithShape="1">
          <a:blip r:embed="rId3">
            <a:alphaModFix amt="50000"/>
          </a:blip>
          <a:srcRect b="0" l="0" r="0" t="0"/>
          <a:stretch/>
        </p:blipFill>
        <p:spPr>
          <a:xfrm>
            <a:off x="5221699" y="-37593"/>
            <a:ext cx="5406199" cy="54104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7" name="Shape 10337"/>
        <p:cNvGrpSpPr/>
        <p:nvPr/>
      </p:nvGrpSpPr>
      <p:grpSpPr>
        <a:xfrm>
          <a:off x="0" y="0"/>
          <a:ext cx="0" cy="0"/>
          <a:chOff x="0" y="0"/>
          <a:chExt cx="0" cy="0"/>
        </a:xfrm>
      </p:grpSpPr>
      <p:sp>
        <p:nvSpPr>
          <p:cNvPr id="10338" name="Google Shape;10338;p77"/>
          <p:cNvSpPr txBox="1"/>
          <p:nvPr>
            <p:ph idx="4" type="subTitle"/>
          </p:nvPr>
        </p:nvSpPr>
        <p:spPr>
          <a:xfrm>
            <a:off x="2149964" y="1321136"/>
            <a:ext cx="54537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2000"/>
              <a:t>File size.</a:t>
            </a:r>
            <a:endParaRPr sz="2000"/>
          </a:p>
        </p:txBody>
      </p:sp>
      <p:sp>
        <p:nvSpPr>
          <p:cNvPr id="10339" name="Google Shape;10339;p77"/>
          <p:cNvSpPr txBox="1"/>
          <p:nvPr>
            <p:ph idx="6" type="subTitle"/>
          </p:nvPr>
        </p:nvSpPr>
        <p:spPr>
          <a:xfrm>
            <a:off x="2149976" y="2481313"/>
            <a:ext cx="59436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2000"/>
              <a:t>Interpreted languages. </a:t>
            </a:r>
            <a:endParaRPr sz="2000"/>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t/>
            </a:r>
            <a:endParaRPr/>
          </a:p>
        </p:txBody>
      </p:sp>
      <p:sp>
        <p:nvSpPr>
          <p:cNvPr id="10340" name="Google Shape;10340;p77"/>
          <p:cNvSpPr txBox="1"/>
          <p:nvPr>
            <p:ph type="title"/>
          </p:nvPr>
        </p:nvSpPr>
        <p:spPr>
          <a:xfrm>
            <a:off x="796200" y="1590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Faced Challenges</a:t>
            </a:r>
            <a:endParaRPr b="1">
              <a:latin typeface="Audiowide"/>
              <a:ea typeface="Audiowide"/>
              <a:cs typeface="Audiowide"/>
              <a:sym typeface="Audiowide"/>
            </a:endParaRPr>
          </a:p>
        </p:txBody>
      </p:sp>
      <p:sp>
        <p:nvSpPr>
          <p:cNvPr id="10341" name="Google Shape;10341;p77"/>
          <p:cNvSpPr/>
          <p:nvPr/>
        </p:nvSpPr>
        <p:spPr>
          <a:xfrm>
            <a:off x="1436973" y="1715850"/>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2" name="Google Shape;10342;p77"/>
          <p:cNvSpPr/>
          <p:nvPr/>
        </p:nvSpPr>
        <p:spPr>
          <a:xfrm>
            <a:off x="1436983" y="2378686"/>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3" name="Google Shape;10343;p77"/>
          <p:cNvSpPr txBox="1"/>
          <p:nvPr>
            <p:ph idx="2" type="subTitle"/>
          </p:nvPr>
        </p:nvSpPr>
        <p:spPr>
          <a:xfrm>
            <a:off x="2134051" y="2660500"/>
            <a:ext cx="59436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2000"/>
              <a:t>Different binaries from same high-level code.</a:t>
            </a:r>
            <a:endParaRPr sz="2000"/>
          </a:p>
        </p:txBody>
      </p:sp>
      <p:sp>
        <p:nvSpPr>
          <p:cNvPr id="10344" name="Google Shape;10344;p77"/>
          <p:cNvSpPr/>
          <p:nvPr/>
        </p:nvSpPr>
        <p:spPr>
          <a:xfrm>
            <a:off x="1436983" y="3041488"/>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5" name="Google Shape;10345;p77"/>
          <p:cNvSpPr txBox="1"/>
          <p:nvPr>
            <p:ph idx="6" type="subTitle"/>
          </p:nvPr>
        </p:nvSpPr>
        <p:spPr>
          <a:xfrm>
            <a:off x="2149976" y="3766500"/>
            <a:ext cx="5943600" cy="69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500"/>
              <a:buNone/>
            </a:pPr>
            <a:r>
              <a:rPr lang="en" sz="2000"/>
              <a:t>Encrypted code.</a:t>
            </a:r>
            <a:endParaRPr sz="2000"/>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t/>
            </a:r>
            <a:endParaRPr/>
          </a:p>
        </p:txBody>
      </p:sp>
      <p:sp>
        <p:nvSpPr>
          <p:cNvPr id="10346" name="Google Shape;10346;p77"/>
          <p:cNvSpPr/>
          <p:nvPr/>
        </p:nvSpPr>
        <p:spPr>
          <a:xfrm>
            <a:off x="1436983" y="3659411"/>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8"/>
                                        </p:tgtEl>
                                        <p:attrNameLst>
                                          <p:attrName>style.visibility</p:attrName>
                                        </p:attrNameLst>
                                      </p:cBhvr>
                                      <p:to>
                                        <p:strVal val="visible"/>
                                      </p:to>
                                    </p:set>
                                    <p:animEffect filter="fade" transition="in">
                                      <p:cBhvr>
                                        <p:cTn dur="1000"/>
                                        <p:tgtEl>
                                          <p:spTgt spid="10338"/>
                                        </p:tgtEl>
                                      </p:cBhvr>
                                    </p:animEffect>
                                  </p:childTnLst>
                                </p:cTn>
                              </p:par>
                              <p:par>
                                <p:cTn fill="hold" nodeType="withEffect" presetClass="entr" presetID="10" presetSubtype="0">
                                  <p:stCondLst>
                                    <p:cond delay="0"/>
                                  </p:stCondLst>
                                  <p:childTnLst>
                                    <p:set>
                                      <p:cBhvr>
                                        <p:cTn dur="1" fill="hold">
                                          <p:stCondLst>
                                            <p:cond delay="0"/>
                                          </p:stCondLst>
                                        </p:cTn>
                                        <p:tgtEl>
                                          <p:spTgt spid="10341"/>
                                        </p:tgtEl>
                                        <p:attrNameLst>
                                          <p:attrName>style.visibility</p:attrName>
                                        </p:attrNameLst>
                                      </p:cBhvr>
                                      <p:to>
                                        <p:strVal val="visible"/>
                                      </p:to>
                                    </p:set>
                                    <p:animEffect filter="fade" transition="in">
                                      <p:cBhvr>
                                        <p:cTn dur="1000"/>
                                        <p:tgtEl>
                                          <p:spTgt spid="10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2"/>
                                        </p:tgtEl>
                                        <p:attrNameLst>
                                          <p:attrName>style.visibility</p:attrName>
                                        </p:attrNameLst>
                                      </p:cBhvr>
                                      <p:to>
                                        <p:strVal val="visible"/>
                                      </p:to>
                                    </p:set>
                                    <p:animEffect filter="fade" transition="in">
                                      <p:cBhvr>
                                        <p:cTn dur="1000"/>
                                        <p:tgtEl>
                                          <p:spTgt spid="10342"/>
                                        </p:tgtEl>
                                      </p:cBhvr>
                                    </p:animEffect>
                                  </p:childTnLst>
                                </p:cTn>
                              </p:par>
                              <p:par>
                                <p:cTn fill="hold" nodeType="withEffect" presetClass="entr" presetID="10" presetSubtype="0">
                                  <p:stCondLst>
                                    <p:cond delay="0"/>
                                  </p:stCondLst>
                                  <p:childTnLst>
                                    <p:set>
                                      <p:cBhvr>
                                        <p:cTn dur="1" fill="hold">
                                          <p:stCondLst>
                                            <p:cond delay="0"/>
                                          </p:stCondLst>
                                        </p:cTn>
                                        <p:tgtEl>
                                          <p:spTgt spid="10339"/>
                                        </p:tgtEl>
                                        <p:attrNameLst>
                                          <p:attrName>style.visibility</p:attrName>
                                        </p:attrNameLst>
                                      </p:cBhvr>
                                      <p:to>
                                        <p:strVal val="visible"/>
                                      </p:to>
                                    </p:set>
                                    <p:animEffect filter="fade" transition="in">
                                      <p:cBhvr>
                                        <p:cTn dur="1000"/>
                                        <p:tgtEl>
                                          <p:spTgt spid="10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4"/>
                                        </p:tgtEl>
                                        <p:attrNameLst>
                                          <p:attrName>style.visibility</p:attrName>
                                        </p:attrNameLst>
                                      </p:cBhvr>
                                      <p:to>
                                        <p:strVal val="visible"/>
                                      </p:to>
                                    </p:set>
                                    <p:animEffect filter="fade" transition="in">
                                      <p:cBhvr>
                                        <p:cTn dur="1000"/>
                                        <p:tgtEl>
                                          <p:spTgt spid="10344"/>
                                        </p:tgtEl>
                                      </p:cBhvr>
                                    </p:animEffect>
                                  </p:childTnLst>
                                </p:cTn>
                              </p:par>
                              <p:par>
                                <p:cTn fill="hold" nodeType="withEffect" presetClass="entr" presetID="10" presetSubtype="0">
                                  <p:stCondLst>
                                    <p:cond delay="0"/>
                                  </p:stCondLst>
                                  <p:childTnLst>
                                    <p:set>
                                      <p:cBhvr>
                                        <p:cTn dur="1" fill="hold">
                                          <p:stCondLst>
                                            <p:cond delay="0"/>
                                          </p:stCondLst>
                                        </p:cTn>
                                        <p:tgtEl>
                                          <p:spTgt spid="10343"/>
                                        </p:tgtEl>
                                        <p:attrNameLst>
                                          <p:attrName>style.visibility</p:attrName>
                                        </p:attrNameLst>
                                      </p:cBhvr>
                                      <p:to>
                                        <p:strVal val="visible"/>
                                      </p:to>
                                    </p:set>
                                    <p:animEffect filter="fade" transition="in">
                                      <p:cBhvr>
                                        <p:cTn dur="1000"/>
                                        <p:tgtEl>
                                          <p:spTgt spid="10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6"/>
                                        </p:tgtEl>
                                        <p:attrNameLst>
                                          <p:attrName>style.visibility</p:attrName>
                                        </p:attrNameLst>
                                      </p:cBhvr>
                                      <p:to>
                                        <p:strVal val="visible"/>
                                      </p:to>
                                    </p:set>
                                    <p:animEffect filter="fade" transition="in">
                                      <p:cBhvr>
                                        <p:cTn dur="1000"/>
                                        <p:tgtEl>
                                          <p:spTgt spid="10346"/>
                                        </p:tgtEl>
                                      </p:cBhvr>
                                    </p:animEffect>
                                  </p:childTnLst>
                                </p:cTn>
                              </p:par>
                              <p:par>
                                <p:cTn fill="hold" nodeType="withEffect" presetClass="entr" presetID="10" presetSubtype="0">
                                  <p:stCondLst>
                                    <p:cond delay="0"/>
                                  </p:stCondLst>
                                  <p:childTnLst>
                                    <p:set>
                                      <p:cBhvr>
                                        <p:cTn dur="1" fill="hold">
                                          <p:stCondLst>
                                            <p:cond delay="0"/>
                                          </p:stCondLst>
                                        </p:cTn>
                                        <p:tgtEl>
                                          <p:spTgt spid="10345"/>
                                        </p:tgtEl>
                                        <p:attrNameLst>
                                          <p:attrName>style.visibility</p:attrName>
                                        </p:attrNameLst>
                                      </p:cBhvr>
                                      <p:to>
                                        <p:strVal val="visible"/>
                                      </p:to>
                                    </p:set>
                                    <p:animEffect filter="fade" transition="in">
                                      <p:cBhvr>
                                        <p:cTn dur="1000"/>
                                        <p:tgtEl>
                                          <p:spTgt spid="10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0" name="Shape 10350"/>
        <p:cNvGrpSpPr/>
        <p:nvPr/>
      </p:nvGrpSpPr>
      <p:grpSpPr>
        <a:xfrm>
          <a:off x="0" y="0"/>
          <a:ext cx="0" cy="0"/>
          <a:chOff x="0" y="0"/>
          <a:chExt cx="0" cy="0"/>
        </a:xfrm>
      </p:grpSpPr>
      <p:sp>
        <p:nvSpPr>
          <p:cNvPr id="10351" name="Google Shape;10351;p78"/>
          <p:cNvSpPr txBox="1"/>
          <p:nvPr>
            <p:ph type="title"/>
          </p:nvPr>
        </p:nvSpPr>
        <p:spPr>
          <a:xfrm>
            <a:off x="357925" y="2721625"/>
            <a:ext cx="5948400" cy="88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b="1" lang="en" sz="5100">
                <a:latin typeface="Audiowide"/>
                <a:ea typeface="Audiowide"/>
                <a:cs typeface="Audiowide"/>
                <a:sym typeface="Audiowide"/>
              </a:rPr>
              <a:t>FUTURE WORK</a:t>
            </a:r>
            <a:endParaRPr b="1" sz="5100">
              <a:latin typeface="Audiowide"/>
              <a:ea typeface="Audiowide"/>
              <a:cs typeface="Audiowide"/>
              <a:sym typeface="Audiowide"/>
            </a:endParaRPr>
          </a:p>
        </p:txBody>
      </p:sp>
      <p:sp>
        <p:nvSpPr>
          <p:cNvPr id="10352" name="Google Shape;10352;p78"/>
          <p:cNvSpPr txBox="1"/>
          <p:nvPr>
            <p:ph idx="2" type="title"/>
          </p:nvPr>
        </p:nvSpPr>
        <p:spPr>
          <a:xfrm>
            <a:off x="2432474" y="1552925"/>
            <a:ext cx="1629300" cy="92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08</a:t>
            </a:r>
            <a:endParaRPr/>
          </a:p>
        </p:txBody>
      </p:sp>
      <p:pic>
        <p:nvPicPr>
          <p:cNvPr id="10353" name="Google Shape;10353;p78"/>
          <p:cNvPicPr preferRelativeResize="0"/>
          <p:nvPr/>
        </p:nvPicPr>
        <p:blipFill rotWithShape="1">
          <a:blip r:embed="rId3">
            <a:alphaModFix amt="50000"/>
          </a:blip>
          <a:srcRect b="0" l="0" r="0" t="0"/>
          <a:stretch/>
        </p:blipFill>
        <p:spPr>
          <a:xfrm>
            <a:off x="5221699" y="-37593"/>
            <a:ext cx="5406199" cy="54104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7" name="Shape 10357"/>
        <p:cNvGrpSpPr/>
        <p:nvPr/>
      </p:nvGrpSpPr>
      <p:grpSpPr>
        <a:xfrm>
          <a:off x="0" y="0"/>
          <a:ext cx="0" cy="0"/>
          <a:chOff x="0" y="0"/>
          <a:chExt cx="0" cy="0"/>
        </a:xfrm>
      </p:grpSpPr>
      <p:sp>
        <p:nvSpPr>
          <p:cNvPr id="10358" name="Google Shape;10358;p79"/>
          <p:cNvSpPr txBox="1"/>
          <p:nvPr>
            <p:ph type="title"/>
          </p:nvPr>
        </p:nvSpPr>
        <p:spPr>
          <a:xfrm>
            <a:off x="510075" y="45075"/>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sz="3400">
                <a:latin typeface="Audiowide"/>
                <a:ea typeface="Audiowide"/>
                <a:cs typeface="Audiowide"/>
                <a:sym typeface="Audiowide"/>
              </a:rPr>
              <a:t>Future Work</a:t>
            </a:r>
            <a:endParaRPr b="1" sz="3400">
              <a:latin typeface="Audiowide"/>
              <a:ea typeface="Audiowide"/>
              <a:cs typeface="Audiowide"/>
              <a:sym typeface="Audiowide"/>
            </a:endParaRPr>
          </a:p>
        </p:txBody>
      </p:sp>
      <p:sp>
        <p:nvSpPr>
          <p:cNvPr id="10359" name="Google Shape;10359;p79"/>
          <p:cNvSpPr txBox="1"/>
          <p:nvPr>
            <p:ph idx="4294967295" type="title"/>
          </p:nvPr>
        </p:nvSpPr>
        <p:spPr>
          <a:xfrm>
            <a:off x="1294050" y="1427247"/>
            <a:ext cx="1006500" cy="5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01</a:t>
            </a:r>
            <a:endParaRPr>
              <a:solidFill>
                <a:schemeClr val="accent1"/>
              </a:solidFill>
            </a:endParaRPr>
          </a:p>
        </p:txBody>
      </p:sp>
      <p:sp>
        <p:nvSpPr>
          <p:cNvPr id="10360" name="Google Shape;10360;p79"/>
          <p:cNvSpPr txBox="1"/>
          <p:nvPr>
            <p:ph idx="4294967295" type="subTitle"/>
          </p:nvPr>
        </p:nvSpPr>
        <p:spPr>
          <a:xfrm>
            <a:off x="559950" y="1985200"/>
            <a:ext cx="3159300" cy="5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100" u="none" cap="none" strike="noStrike">
                <a:solidFill>
                  <a:schemeClr val="dk1"/>
                </a:solidFill>
                <a:latin typeface="Rubik"/>
                <a:ea typeface="Rubik"/>
                <a:cs typeface="Rubik"/>
                <a:sym typeface="Rubik"/>
              </a:rPr>
              <a:t>Automatic Patcher</a:t>
            </a:r>
            <a:endParaRPr b="1" i="0" sz="2100" u="none" cap="none" strike="noStrike">
              <a:solidFill>
                <a:schemeClr val="dk1"/>
              </a:solidFill>
              <a:latin typeface="Rubik"/>
              <a:ea typeface="Rubik"/>
              <a:cs typeface="Rubik"/>
              <a:sym typeface="Rubik"/>
            </a:endParaRPr>
          </a:p>
        </p:txBody>
      </p:sp>
      <p:sp>
        <p:nvSpPr>
          <p:cNvPr id="10361" name="Google Shape;10361;p79"/>
          <p:cNvSpPr txBox="1"/>
          <p:nvPr>
            <p:ph idx="4294967295" type="title"/>
          </p:nvPr>
        </p:nvSpPr>
        <p:spPr>
          <a:xfrm>
            <a:off x="3719250" y="2798847"/>
            <a:ext cx="1006500" cy="5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02</a:t>
            </a:r>
            <a:endParaRPr>
              <a:solidFill>
                <a:schemeClr val="accent1"/>
              </a:solidFill>
            </a:endParaRPr>
          </a:p>
        </p:txBody>
      </p:sp>
      <p:sp>
        <p:nvSpPr>
          <p:cNvPr id="10362" name="Google Shape;10362;p79"/>
          <p:cNvSpPr txBox="1"/>
          <p:nvPr>
            <p:ph idx="4294967295" type="subTitle"/>
          </p:nvPr>
        </p:nvSpPr>
        <p:spPr>
          <a:xfrm>
            <a:off x="3024300" y="3420925"/>
            <a:ext cx="3059700" cy="5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100" u="none" cap="none" strike="noStrike">
                <a:solidFill>
                  <a:schemeClr val="dk1"/>
                </a:solidFill>
                <a:latin typeface="Rubik"/>
                <a:ea typeface="Rubik"/>
                <a:cs typeface="Rubik"/>
                <a:sym typeface="Rubik"/>
              </a:rPr>
              <a:t>VSCode Extension</a:t>
            </a:r>
            <a:endParaRPr b="1" i="0" sz="2100" u="none" cap="none" strike="noStrike">
              <a:solidFill>
                <a:schemeClr val="dk1"/>
              </a:solidFill>
              <a:latin typeface="Rubik"/>
              <a:ea typeface="Rubik"/>
              <a:cs typeface="Rubik"/>
              <a:sym typeface="Rubik"/>
            </a:endParaRPr>
          </a:p>
        </p:txBody>
      </p:sp>
      <p:sp>
        <p:nvSpPr>
          <p:cNvPr id="10363" name="Google Shape;10363;p79"/>
          <p:cNvSpPr txBox="1"/>
          <p:nvPr>
            <p:ph idx="4294967295" type="title"/>
          </p:nvPr>
        </p:nvSpPr>
        <p:spPr>
          <a:xfrm>
            <a:off x="6596550" y="1427628"/>
            <a:ext cx="1006500" cy="5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03</a:t>
            </a:r>
            <a:endParaRPr>
              <a:solidFill>
                <a:schemeClr val="accent1"/>
              </a:solidFill>
            </a:endParaRPr>
          </a:p>
        </p:txBody>
      </p:sp>
      <p:sp>
        <p:nvSpPr>
          <p:cNvPr id="10364" name="Google Shape;10364;p79"/>
          <p:cNvSpPr txBox="1"/>
          <p:nvPr>
            <p:ph idx="4294967295" type="subTitle"/>
          </p:nvPr>
        </p:nvSpPr>
        <p:spPr>
          <a:xfrm>
            <a:off x="5818125" y="2043100"/>
            <a:ext cx="3059700" cy="5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100" u="none" cap="none" strike="noStrike">
                <a:solidFill>
                  <a:schemeClr val="dk1"/>
                </a:solidFill>
                <a:latin typeface="Rubik"/>
                <a:ea typeface="Rubik"/>
                <a:cs typeface="Rubik"/>
                <a:sym typeface="Rubik"/>
              </a:rPr>
              <a:t>GPT-based and using Pure DL models</a:t>
            </a:r>
            <a:endParaRPr b="1" i="0" sz="2100" u="none" cap="none" strike="noStrike">
              <a:solidFill>
                <a:schemeClr val="dk1"/>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0" name="Shape 9640"/>
        <p:cNvGrpSpPr/>
        <p:nvPr/>
      </p:nvGrpSpPr>
      <p:grpSpPr>
        <a:xfrm>
          <a:off x="0" y="0"/>
          <a:ext cx="0" cy="0"/>
          <a:chOff x="0" y="0"/>
          <a:chExt cx="0" cy="0"/>
        </a:xfrm>
      </p:grpSpPr>
      <p:sp>
        <p:nvSpPr>
          <p:cNvPr id="9641" name="Google Shape;9641;p8"/>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Source vs Binary scans ?</a:t>
            </a:r>
            <a:endParaRPr b="1">
              <a:latin typeface="Audiowide"/>
              <a:ea typeface="Audiowide"/>
              <a:cs typeface="Audiowide"/>
              <a:sym typeface="Audiowide"/>
            </a:endParaRPr>
          </a:p>
        </p:txBody>
      </p:sp>
      <p:sp>
        <p:nvSpPr>
          <p:cNvPr id="9642" name="Google Shape;9642;p8"/>
          <p:cNvSpPr txBox="1"/>
          <p:nvPr>
            <p:ph idx="4294967295" type="subTitle"/>
          </p:nvPr>
        </p:nvSpPr>
        <p:spPr>
          <a:xfrm>
            <a:off x="2149964" y="1930736"/>
            <a:ext cx="5453700" cy="6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400" u="none" cap="none" strike="noStrike">
                <a:solidFill>
                  <a:schemeClr val="dk1"/>
                </a:solidFill>
                <a:latin typeface="Rubik"/>
                <a:ea typeface="Rubik"/>
                <a:cs typeface="Rubik"/>
                <a:sym typeface="Rubik"/>
              </a:rPr>
              <a:t>Which is Faster?</a:t>
            </a:r>
            <a:endParaRPr b="1" i="0" sz="2400" u="none" cap="none" strike="noStrike">
              <a:solidFill>
                <a:schemeClr val="dk1"/>
              </a:solidFill>
              <a:latin typeface="Rubik"/>
              <a:ea typeface="Rubik"/>
              <a:cs typeface="Rubik"/>
              <a:sym typeface="Rubik"/>
            </a:endParaRPr>
          </a:p>
        </p:txBody>
      </p:sp>
      <p:sp>
        <p:nvSpPr>
          <p:cNvPr id="9643" name="Google Shape;9643;p8"/>
          <p:cNvSpPr/>
          <p:nvPr/>
        </p:nvSpPr>
        <p:spPr>
          <a:xfrm>
            <a:off x="1436975" y="2076727"/>
            <a:ext cx="183300" cy="21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4" name="Google Shape;9644;p8"/>
          <p:cNvSpPr/>
          <p:nvPr/>
        </p:nvSpPr>
        <p:spPr>
          <a:xfrm>
            <a:off x="1436985" y="2848826"/>
            <a:ext cx="183300" cy="213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5" name="Google Shape;9645;p8"/>
          <p:cNvSpPr/>
          <p:nvPr/>
        </p:nvSpPr>
        <p:spPr>
          <a:xfrm>
            <a:off x="1436985" y="3620886"/>
            <a:ext cx="183300" cy="21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6" name="Google Shape;9646;p8"/>
          <p:cNvSpPr txBox="1"/>
          <p:nvPr>
            <p:ph idx="4294967295" type="subTitle"/>
          </p:nvPr>
        </p:nvSpPr>
        <p:spPr>
          <a:xfrm>
            <a:off x="2102939" y="2630036"/>
            <a:ext cx="5453700" cy="6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400" u="none" cap="none" strike="noStrike">
                <a:solidFill>
                  <a:schemeClr val="dk1"/>
                </a:solidFill>
                <a:latin typeface="Rubik"/>
                <a:ea typeface="Rubik"/>
                <a:cs typeface="Rubik"/>
                <a:sym typeface="Rubik"/>
              </a:rPr>
              <a:t>Which is Deeper?</a:t>
            </a:r>
            <a:endParaRPr b="1" i="0" sz="2400" u="none" cap="none" strike="noStrike">
              <a:solidFill>
                <a:schemeClr val="dk1"/>
              </a:solidFill>
              <a:latin typeface="Rubik"/>
              <a:ea typeface="Rubik"/>
              <a:cs typeface="Rubik"/>
              <a:sym typeface="Rubik"/>
            </a:endParaRPr>
          </a:p>
        </p:txBody>
      </p:sp>
      <p:sp>
        <p:nvSpPr>
          <p:cNvPr id="9647" name="Google Shape;9647;p8"/>
          <p:cNvSpPr txBox="1"/>
          <p:nvPr>
            <p:ph idx="4294967295" type="subTitle"/>
          </p:nvPr>
        </p:nvSpPr>
        <p:spPr>
          <a:xfrm>
            <a:off x="2102939" y="3393099"/>
            <a:ext cx="5453700" cy="6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Rubik"/>
              <a:buNone/>
            </a:pPr>
            <a:r>
              <a:rPr b="1" i="0" lang="en" sz="2400" u="none" cap="none" strike="noStrike">
                <a:solidFill>
                  <a:schemeClr val="dk1"/>
                </a:solidFill>
                <a:latin typeface="Rubik"/>
                <a:ea typeface="Rubik"/>
                <a:cs typeface="Rubik"/>
                <a:sym typeface="Rubik"/>
              </a:rPr>
              <a:t>Which is Better?</a:t>
            </a:r>
            <a:endParaRPr b="1" i="0" sz="2400" u="none" cap="none" strike="noStrike">
              <a:solidFill>
                <a:schemeClr val="dk1"/>
              </a:solidFill>
              <a:latin typeface="Rubik"/>
              <a:ea typeface="Rubik"/>
              <a:cs typeface="Rubik"/>
              <a:sym typeface="Rubik"/>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8" name="Shape 10368"/>
        <p:cNvGrpSpPr/>
        <p:nvPr/>
      </p:nvGrpSpPr>
      <p:grpSpPr>
        <a:xfrm>
          <a:off x="0" y="0"/>
          <a:ext cx="0" cy="0"/>
          <a:chOff x="0" y="0"/>
          <a:chExt cx="0" cy="0"/>
        </a:xfrm>
      </p:grpSpPr>
      <p:sp>
        <p:nvSpPr>
          <p:cNvPr id="10369" name="Google Shape;10369;p80"/>
          <p:cNvSpPr txBox="1"/>
          <p:nvPr>
            <p:ph type="title"/>
          </p:nvPr>
        </p:nvSpPr>
        <p:spPr>
          <a:xfrm>
            <a:off x="510075" y="45075"/>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sz="3400">
                <a:latin typeface="Audiowide"/>
                <a:ea typeface="Audiowide"/>
                <a:cs typeface="Audiowide"/>
                <a:sym typeface="Audiowide"/>
              </a:rPr>
              <a:t>Project Modules</a:t>
            </a:r>
            <a:endParaRPr b="1" sz="3400">
              <a:latin typeface="Audiowide"/>
              <a:ea typeface="Audiowide"/>
              <a:cs typeface="Audiowide"/>
              <a:sym typeface="Audiowide"/>
            </a:endParaRPr>
          </a:p>
        </p:txBody>
      </p:sp>
      <p:graphicFrame>
        <p:nvGraphicFramePr>
          <p:cNvPr id="10370" name="Google Shape;10370;p80"/>
          <p:cNvGraphicFramePr/>
          <p:nvPr/>
        </p:nvGraphicFramePr>
        <p:xfrm>
          <a:off x="635850" y="841050"/>
          <a:ext cx="3000000" cy="3000000"/>
        </p:xfrm>
        <a:graphic>
          <a:graphicData uri="http://schemas.openxmlformats.org/drawingml/2006/table">
            <a:tbl>
              <a:tblPr>
                <a:noFill/>
                <a:tableStyleId>{E8462E9C-B940-47CC-9FFC-EEAD03FBDCA1}</a:tableStyleId>
              </a:tblPr>
              <a:tblGrid>
                <a:gridCol w="1339125"/>
                <a:gridCol w="1339125"/>
                <a:gridCol w="1339125"/>
                <a:gridCol w="1339125"/>
                <a:gridCol w="1339125"/>
                <a:gridCol w="1339125"/>
              </a:tblGrid>
              <a:tr h="795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Mariem Zayn - %</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Abeer Hussein - %</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Marim Naser - %</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Ayman Mohamed- %</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700"/>
                        <a:buFont typeface="Arial"/>
                        <a:buNone/>
                      </a:pPr>
                      <a:r>
                        <a:rPr b="1" lang="en" sz="1700" u="none" cap="none" strike="noStrike">
                          <a:solidFill>
                            <a:schemeClr val="accent3"/>
                          </a:solidFill>
                          <a:latin typeface="Calibri"/>
                          <a:ea typeface="Calibri"/>
                          <a:cs typeface="Calibri"/>
                          <a:sym typeface="Calibri"/>
                        </a:rPr>
                        <a:t>Ready-made</a:t>
                      </a:r>
                      <a:r>
                        <a:rPr b="1" lang="en" sz="1800" u="none" cap="none" strike="noStrike">
                          <a:solidFill>
                            <a:schemeClr val="accent3"/>
                          </a:solidFill>
                          <a:latin typeface="Calibri"/>
                          <a:ea typeface="Calibri"/>
                          <a:cs typeface="Calibri"/>
                          <a:sym typeface="Calibri"/>
                        </a:rPr>
                        <a:t> %</a:t>
                      </a:r>
                      <a:endParaRPr b="1" sz="1800" u="none" cap="none" strike="noStrike">
                        <a:solidFill>
                          <a:schemeClr val="accent3"/>
                        </a:solidFill>
                        <a:latin typeface="Calibri"/>
                        <a:ea typeface="Calibri"/>
                        <a:cs typeface="Calibri"/>
                        <a:sym typeface="Calibri"/>
                      </a:endParaRPr>
                    </a:p>
                  </a:txBody>
                  <a:tcPr marT="91425" marB="91425" marR="91425" marL="91425"/>
                </a:tc>
              </a:tr>
              <a:tr h="983250">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Dataset Preparation and Preprocessor</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90%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10%</a:t>
                      </a:r>
                      <a:endParaRPr sz="1800" u="none" cap="none" strike="noStrike">
                        <a:solidFill>
                          <a:schemeClr val="accent3"/>
                        </a:solidFill>
                        <a:latin typeface="Calibri"/>
                        <a:ea typeface="Calibri"/>
                        <a:cs typeface="Calibri"/>
                        <a:sym typeface="Calibri"/>
                      </a:endParaRPr>
                    </a:p>
                  </a:txBody>
                  <a:tcPr marT="91425" marB="91425" marR="91425" marL="91425"/>
                </a:tc>
              </a:tr>
              <a:tr h="705175">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Feature Extractor</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95%</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5%</a:t>
                      </a:r>
                      <a:endParaRPr sz="1800" u="none" cap="none" strike="noStrike">
                        <a:solidFill>
                          <a:schemeClr val="accent3"/>
                        </a:solidFill>
                        <a:latin typeface="Calibri"/>
                        <a:ea typeface="Calibri"/>
                        <a:cs typeface="Calibri"/>
                        <a:sym typeface="Calibri"/>
                      </a:endParaRPr>
                    </a:p>
                  </a:txBody>
                  <a:tcPr marT="91425" marB="91425" marR="91425" marL="91425"/>
                </a:tc>
              </a:tr>
              <a:tr h="487575">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CFG and Classifier</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93%</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7%</a:t>
                      </a:r>
                      <a:endParaRPr sz="1800" u="none" cap="none" strike="noStrike">
                        <a:solidFill>
                          <a:schemeClr val="accent3"/>
                        </a:solidFill>
                        <a:latin typeface="Calibri"/>
                        <a:ea typeface="Calibri"/>
                        <a:cs typeface="Calibri"/>
                        <a:sym typeface="Calibri"/>
                      </a:endParaRPr>
                    </a:p>
                  </a:txBody>
                  <a:tcPr marT="91425" marB="91425" marR="91425" marL="91425"/>
                </a:tc>
              </a:tr>
              <a:tr h="746500">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Calibri"/>
                          <a:ea typeface="Calibri"/>
                          <a:cs typeface="Calibri"/>
                          <a:sym typeface="Calibri"/>
                        </a:rPr>
                        <a:t>Localizer</a:t>
                      </a:r>
                      <a:endParaRPr b="1" sz="16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0%</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93%</a:t>
                      </a:r>
                      <a:endParaRPr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en" sz="1800" u="none" cap="none" strike="noStrike">
                          <a:solidFill>
                            <a:schemeClr val="accent3"/>
                          </a:solidFill>
                          <a:latin typeface="Calibri"/>
                          <a:ea typeface="Calibri"/>
                          <a:cs typeface="Calibri"/>
                          <a:sym typeface="Calibri"/>
                        </a:rPr>
                        <a:t>7%</a:t>
                      </a:r>
                      <a:endParaRPr sz="1800" u="none" cap="none" strike="noStrike">
                        <a:solidFill>
                          <a:schemeClr val="accent3"/>
                        </a:solidFill>
                        <a:latin typeface="Calibri"/>
                        <a:ea typeface="Calibri"/>
                        <a:cs typeface="Calibri"/>
                        <a:sym typeface="Calibri"/>
                      </a:endParaRPr>
                    </a:p>
                  </a:txBody>
                  <a:tcPr marT="91425" marB="91425" marR="91425" marL="91425"/>
                </a:tc>
              </a:tr>
              <a:tr h="487575">
                <a:tc>
                  <a:txBody>
                    <a:bodyPr/>
                    <a:lstStyle/>
                    <a:p>
                      <a:pPr indent="0" lvl="0" marL="0" marR="0" rtl="0" algn="l">
                        <a:lnSpc>
                          <a:spcPct val="115000"/>
                        </a:lnSpc>
                        <a:spcBef>
                          <a:spcPts val="0"/>
                        </a:spcBef>
                        <a:spcAft>
                          <a:spcPts val="0"/>
                        </a:spcAft>
                        <a:buClr>
                          <a:srgbClr val="000000"/>
                        </a:buClr>
                        <a:buSzPts val="1800"/>
                        <a:buFont typeface="Arial"/>
                        <a:buNone/>
                      </a:pPr>
                      <a:r>
                        <a:t/>
                      </a:r>
                      <a:endParaRPr b="1" sz="1800" u="none" cap="none" strike="noStrike">
                        <a:solidFill>
                          <a:schemeClr val="accent3"/>
                        </a:solidFill>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3"/>
                        </a:solidFill>
                      </a:endParaRPr>
                    </a:p>
                  </a:txBody>
                  <a:tcPr marT="91425" marB="91425" marR="91425" marL="91425"/>
                </a:tc>
              </a:tr>
              <a:tr h="487575">
                <a:tc>
                  <a:txBody>
                    <a:bodyPr/>
                    <a:lstStyle/>
                    <a:p>
                      <a:pPr indent="0" lvl="0" marL="0" marR="0" rtl="0" algn="l">
                        <a:lnSpc>
                          <a:spcPct val="115000"/>
                        </a:lnSpc>
                        <a:spcBef>
                          <a:spcPts val="0"/>
                        </a:spcBef>
                        <a:spcAft>
                          <a:spcPts val="0"/>
                        </a:spcAft>
                        <a:buClr>
                          <a:srgbClr val="000000"/>
                        </a:buClr>
                        <a:buSzPts val="1800"/>
                        <a:buFont typeface="Arial"/>
                        <a:buNone/>
                      </a:pPr>
                      <a:r>
                        <a:t/>
                      </a:r>
                      <a:endParaRPr b="1" sz="18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cxnSp>
        <p:nvCxnSpPr>
          <p:cNvPr id="10371" name="Google Shape;10371;p80"/>
          <p:cNvCxnSpPr/>
          <p:nvPr/>
        </p:nvCxnSpPr>
        <p:spPr>
          <a:xfrm>
            <a:off x="1219200" y="1598825"/>
            <a:ext cx="6424200" cy="6900"/>
          </a:xfrm>
          <a:prstGeom prst="straightConnector1">
            <a:avLst/>
          </a:prstGeom>
          <a:noFill/>
          <a:ln cap="flat" cmpd="sng" w="19050">
            <a:solidFill>
              <a:schemeClr val="dk2"/>
            </a:solidFill>
            <a:prstDash val="solid"/>
            <a:round/>
            <a:headEnd len="sm" w="sm" type="none"/>
            <a:tailEnd len="sm" w="sm" type="none"/>
          </a:ln>
        </p:spPr>
      </p:cxnSp>
      <p:cxnSp>
        <p:nvCxnSpPr>
          <p:cNvPr id="10372" name="Google Shape;10372;p80"/>
          <p:cNvCxnSpPr/>
          <p:nvPr/>
        </p:nvCxnSpPr>
        <p:spPr>
          <a:xfrm>
            <a:off x="2265800" y="889600"/>
            <a:ext cx="6900" cy="35322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6" name="Shape 10376"/>
        <p:cNvGrpSpPr/>
        <p:nvPr/>
      </p:nvGrpSpPr>
      <p:grpSpPr>
        <a:xfrm>
          <a:off x="0" y="0"/>
          <a:ext cx="0" cy="0"/>
          <a:chOff x="0" y="0"/>
          <a:chExt cx="0" cy="0"/>
        </a:xfrm>
      </p:grpSpPr>
      <p:pic>
        <p:nvPicPr>
          <p:cNvPr id="10377" name="Google Shape;10377;p81"/>
          <p:cNvPicPr preferRelativeResize="0"/>
          <p:nvPr/>
        </p:nvPicPr>
        <p:blipFill rotWithShape="1">
          <a:blip r:embed="rId3">
            <a:alphaModFix amt="50000"/>
          </a:blip>
          <a:srcRect b="17790" l="0" r="0" t="0"/>
          <a:stretch/>
        </p:blipFill>
        <p:spPr>
          <a:xfrm>
            <a:off x="822700" y="539500"/>
            <a:ext cx="7498598" cy="4604176"/>
          </a:xfrm>
          <a:prstGeom prst="rect">
            <a:avLst/>
          </a:prstGeom>
          <a:noFill/>
          <a:ln>
            <a:noFill/>
          </a:ln>
        </p:spPr>
      </p:pic>
      <p:sp>
        <p:nvSpPr>
          <p:cNvPr id="10378" name="Google Shape;10378;p81"/>
          <p:cNvSpPr txBox="1"/>
          <p:nvPr>
            <p:ph type="ctrTitle"/>
          </p:nvPr>
        </p:nvSpPr>
        <p:spPr>
          <a:xfrm>
            <a:off x="1541200" y="1680135"/>
            <a:ext cx="6342900" cy="268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a:latin typeface="Audiowide"/>
                <a:ea typeface="Audiowide"/>
                <a:cs typeface="Audiowide"/>
                <a:sym typeface="Audiowide"/>
              </a:rPr>
              <a:t>THANK YOU</a:t>
            </a:r>
            <a:endParaRPr>
              <a:latin typeface="Audiowide"/>
              <a:ea typeface="Audiowide"/>
              <a:cs typeface="Audiowide"/>
              <a:sym typeface="Audiowide"/>
            </a:endParaRPr>
          </a:p>
        </p:txBody>
      </p:sp>
      <p:sp>
        <p:nvSpPr>
          <p:cNvPr id="10379" name="Google Shape;10379;p81"/>
          <p:cNvSpPr txBox="1"/>
          <p:nvPr>
            <p:ph idx="1" type="subTitle"/>
          </p:nvPr>
        </p:nvSpPr>
        <p:spPr>
          <a:xfrm>
            <a:off x="1400550" y="3624810"/>
            <a:ext cx="6342900" cy="4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a:t>Any Questions?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3" name="Shape 10383"/>
        <p:cNvGrpSpPr/>
        <p:nvPr/>
      </p:nvGrpSpPr>
      <p:grpSpPr>
        <a:xfrm>
          <a:off x="0" y="0"/>
          <a:ext cx="0" cy="0"/>
          <a:chOff x="0" y="0"/>
          <a:chExt cx="0" cy="0"/>
        </a:xfrm>
      </p:grpSpPr>
      <p:sp>
        <p:nvSpPr>
          <p:cNvPr id="10384" name="Google Shape;10384;p82"/>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AGENDA</a:t>
            </a:r>
            <a:endParaRPr b="1">
              <a:latin typeface="Audiowide"/>
              <a:ea typeface="Audiowide"/>
              <a:cs typeface="Audiowide"/>
              <a:sym typeface="Audiowide"/>
            </a:endParaRPr>
          </a:p>
        </p:txBody>
      </p:sp>
      <p:sp>
        <p:nvSpPr>
          <p:cNvPr id="10385" name="Google Shape;10385;p82"/>
          <p:cNvSpPr txBox="1"/>
          <p:nvPr>
            <p:ph type="title"/>
          </p:nvPr>
        </p:nvSpPr>
        <p:spPr>
          <a:xfrm>
            <a:off x="1294050" y="1427247"/>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01</a:t>
            </a:r>
            <a:endParaRPr>
              <a:solidFill>
                <a:schemeClr val="accent1"/>
              </a:solidFill>
            </a:endParaRPr>
          </a:p>
        </p:txBody>
      </p:sp>
      <p:sp>
        <p:nvSpPr>
          <p:cNvPr id="10386" name="Google Shape;10386;p82"/>
          <p:cNvSpPr txBox="1"/>
          <p:nvPr>
            <p:ph idx="1" type="subTitle"/>
          </p:nvPr>
        </p:nvSpPr>
        <p:spPr>
          <a:xfrm>
            <a:off x="599100" y="2249700"/>
            <a:ext cx="23964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rPr lang="en" sz="2100"/>
              <a:t>PROBLEM STATEMENT</a:t>
            </a:r>
            <a:endParaRPr sz="2100"/>
          </a:p>
        </p:txBody>
      </p:sp>
      <p:sp>
        <p:nvSpPr>
          <p:cNvPr id="10387" name="Google Shape;10387;p82"/>
          <p:cNvSpPr txBox="1"/>
          <p:nvPr>
            <p:ph idx="3" type="title"/>
          </p:nvPr>
        </p:nvSpPr>
        <p:spPr>
          <a:xfrm>
            <a:off x="3947850" y="1427247"/>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02</a:t>
            </a:r>
            <a:endParaRPr>
              <a:solidFill>
                <a:schemeClr val="accent1"/>
              </a:solidFill>
            </a:endParaRPr>
          </a:p>
        </p:txBody>
      </p:sp>
      <p:sp>
        <p:nvSpPr>
          <p:cNvPr id="10388" name="Google Shape;10388;p82"/>
          <p:cNvSpPr txBox="1"/>
          <p:nvPr>
            <p:ph idx="4" type="subTitle"/>
          </p:nvPr>
        </p:nvSpPr>
        <p:spPr>
          <a:xfrm>
            <a:off x="3252900" y="2049313"/>
            <a:ext cx="23964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rPr lang="en" sz="2100"/>
              <a:t>MOTIVATION</a:t>
            </a:r>
            <a:endParaRPr sz="2100"/>
          </a:p>
        </p:txBody>
      </p:sp>
      <p:sp>
        <p:nvSpPr>
          <p:cNvPr id="10389" name="Google Shape;10389;p82"/>
          <p:cNvSpPr txBox="1"/>
          <p:nvPr>
            <p:ph idx="6" type="title"/>
          </p:nvPr>
        </p:nvSpPr>
        <p:spPr>
          <a:xfrm>
            <a:off x="1262550" y="3180228"/>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04</a:t>
            </a:r>
            <a:endParaRPr>
              <a:solidFill>
                <a:schemeClr val="accent1"/>
              </a:solidFill>
            </a:endParaRPr>
          </a:p>
        </p:txBody>
      </p:sp>
      <p:sp>
        <p:nvSpPr>
          <p:cNvPr id="10390" name="Google Shape;10390;p82"/>
          <p:cNvSpPr txBox="1"/>
          <p:nvPr>
            <p:ph idx="7" type="subTitle"/>
          </p:nvPr>
        </p:nvSpPr>
        <p:spPr>
          <a:xfrm>
            <a:off x="567600" y="3707629"/>
            <a:ext cx="23964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t/>
            </a:r>
            <a:endParaRPr sz="2100"/>
          </a:p>
        </p:txBody>
      </p:sp>
      <p:sp>
        <p:nvSpPr>
          <p:cNvPr id="10391" name="Google Shape;10391;p82"/>
          <p:cNvSpPr txBox="1"/>
          <p:nvPr>
            <p:ph idx="13" type="title"/>
          </p:nvPr>
        </p:nvSpPr>
        <p:spPr>
          <a:xfrm>
            <a:off x="6722550" y="3180230"/>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06</a:t>
            </a:r>
            <a:endParaRPr>
              <a:solidFill>
                <a:schemeClr val="accent1"/>
              </a:solidFill>
            </a:endParaRPr>
          </a:p>
        </p:txBody>
      </p:sp>
      <p:sp>
        <p:nvSpPr>
          <p:cNvPr id="10392" name="Google Shape;10392;p82"/>
          <p:cNvSpPr txBox="1"/>
          <p:nvPr>
            <p:ph idx="14" type="subTitle"/>
          </p:nvPr>
        </p:nvSpPr>
        <p:spPr>
          <a:xfrm>
            <a:off x="6027600" y="3707629"/>
            <a:ext cx="23964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rPr lang="en" sz="2100"/>
              <a:t>TIMELINE</a:t>
            </a:r>
            <a:endParaRPr sz="2100"/>
          </a:p>
        </p:txBody>
      </p:sp>
      <p:sp>
        <p:nvSpPr>
          <p:cNvPr id="10393" name="Google Shape;10393;p82"/>
          <p:cNvSpPr txBox="1"/>
          <p:nvPr>
            <p:ph idx="16" type="title"/>
          </p:nvPr>
        </p:nvSpPr>
        <p:spPr>
          <a:xfrm>
            <a:off x="3992550" y="3180228"/>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05</a:t>
            </a:r>
            <a:endParaRPr>
              <a:solidFill>
                <a:schemeClr val="accent1"/>
              </a:solidFill>
            </a:endParaRPr>
          </a:p>
        </p:txBody>
      </p:sp>
      <p:sp>
        <p:nvSpPr>
          <p:cNvPr id="10394" name="Google Shape;10394;p82"/>
          <p:cNvSpPr txBox="1"/>
          <p:nvPr>
            <p:ph idx="17" type="subTitle"/>
          </p:nvPr>
        </p:nvSpPr>
        <p:spPr>
          <a:xfrm>
            <a:off x="3297600" y="3707627"/>
            <a:ext cx="23964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rPr lang="en" sz="2100"/>
              <a:t>CHALLENGES</a:t>
            </a:r>
            <a:endParaRPr sz="2100"/>
          </a:p>
        </p:txBody>
      </p:sp>
      <p:sp>
        <p:nvSpPr>
          <p:cNvPr id="10395" name="Google Shape;10395;p82"/>
          <p:cNvSpPr txBox="1"/>
          <p:nvPr>
            <p:ph idx="6" type="title"/>
          </p:nvPr>
        </p:nvSpPr>
        <p:spPr>
          <a:xfrm>
            <a:off x="6596550" y="1427628"/>
            <a:ext cx="10065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03</a:t>
            </a:r>
            <a:endParaRPr>
              <a:solidFill>
                <a:schemeClr val="accent1"/>
              </a:solidFill>
            </a:endParaRPr>
          </a:p>
        </p:txBody>
      </p:sp>
      <p:sp>
        <p:nvSpPr>
          <p:cNvPr id="10396" name="Google Shape;10396;p82"/>
          <p:cNvSpPr txBox="1"/>
          <p:nvPr>
            <p:ph idx="7" type="subTitle"/>
          </p:nvPr>
        </p:nvSpPr>
        <p:spPr>
          <a:xfrm>
            <a:off x="5811000" y="2249688"/>
            <a:ext cx="28296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500"/>
              <a:buNone/>
            </a:pPr>
            <a:r>
              <a:rPr lang="en" sz="2100"/>
              <a:t>GUARDISTA SYSTEM DESIGN</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385"/>
                                        </p:tgtEl>
                                        <p:attrNameLst>
                                          <p:attrName>style.visibility</p:attrName>
                                        </p:attrNameLst>
                                      </p:cBhvr>
                                      <p:to>
                                        <p:strVal val="visible"/>
                                      </p:to>
                                    </p:set>
                                    <p:anim calcmode="lin" valueType="num">
                                      <p:cBhvr additive="base">
                                        <p:cTn dur="1000"/>
                                        <p:tgtEl>
                                          <p:spTgt spid="10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6"/>
                                        </p:tgtEl>
                                        <p:attrNameLst>
                                          <p:attrName>style.visibility</p:attrName>
                                        </p:attrNameLst>
                                      </p:cBhvr>
                                      <p:to>
                                        <p:strVal val="visible"/>
                                      </p:to>
                                    </p:set>
                                    <p:anim calcmode="lin" valueType="num">
                                      <p:cBhvr additive="base">
                                        <p:cTn dur="1000"/>
                                        <p:tgtEl>
                                          <p:spTgt spid="10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7"/>
                                        </p:tgtEl>
                                        <p:attrNameLst>
                                          <p:attrName>style.visibility</p:attrName>
                                        </p:attrNameLst>
                                      </p:cBhvr>
                                      <p:to>
                                        <p:strVal val="visible"/>
                                      </p:to>
                                    </p:set>
                                    <p:anim calcmode="lin" valueType="num">
                                      <p:cBhvr additive="base">
                                        <p:cTn dur="1000"/>
                                        <p:tgtEl>
                                          <p:spTgt spid="103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8"/>
                                        </p:tgtEl>
                                        <p:attrNameLst>
                                          <p:attrName>style.visibility</p:attrName>
                                        </p:attrNameLst>
                                      </p:cBhvr>
                                      <p:to>
                                        <p:strVal val="visible"/>
                                      </p:to>
                                    </p:set>
                                    <p:anim calcmode="lin" valueType="num">
                                      <p:cBhvr additive="base">
                                        <p:cTn dur="1000"/>
                                        <p:tgtEl>
                                          <p:spTgt spid="10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9"/>
                                        </p:tgtEl>
                                        <p:attrNameLst>
                                          <p:attrName>style.visibility</p:attrName>
                                        </p:attrNameLst>
                                      </p:cBhvr>
                                      <p:to>
                                        <p:strVal val="visible"/>
                                      </p:to>
                                    </p:set>
                                    <p:anim calcmode="lin" valueType="num">
                                      <p:cBhvr additive="base">
                                        <p:cTn dur="1000"/>
                                        <p:tgtEl>
                                          <p:spTgt spid="10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0"/>
                                        </p:tgtEl>
                                        <p:attrNameLst>
                                          <p:attrName>style.visibility</p:attrName>
                                        </p:attrNameLst>
                                      </p:cBhvr>
                                      <p:to>
                                        <p:strVal val="visible"/>
                                      </p:to>
                                    </p:set>
                                    <p:anim calcmode="lin" valueType="num">
                                      <p:cBhvr additive="base">
                                        <p:cTn dur="1000"/>
                                        <p:tgtEl>
                                          <p:spTgt spid="10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1"/>
                                        </p:tgtEl>
                                        <p:attrNameLst>
                                          <p:attrName>style.visibility</p:attrName>
                                        </p:attrNameLst>
                                      </p:cBhvr>
                                      <p:to>
                                        <p:strVal val="visible"/>
                                      </p:to>
                                    </p:set>
                                    <p:anim calcmode="lin" valueType="num">
                                      <p:cBhvr additive="base">
                                        <p:cTn dur="1000"/>
                                        <p:tgtEl>
                                          <p:spTgt spid="10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2"/>
                                        </p:tgtEl>
                                        <p:attrNameLst>
                                          <p:attrName>style.visibility</p:attrName>
                                        </p:attrNameLst>
                                      </p:cBhvr>
                                      <p:to>
                                        <p:strVal val="visible"/>
                                      </p:to>
                                    </p:set>
                                    <p:anim calcmode="lin" valueType="num">
                                      <p:cBhvr additive="base">
                                        <p:cTn dur="1000"/>
                                        <p:tgtEl>
                                          <p:spTgt spid="103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3"/>
                                        </p:tgtEl>
                                        <p:attrNameLst>
                                          <p:attrName>style.visibility</p:attrName>
                                        </p:attrNameLst>
                                      </p:cBhvr>
                                      <p:to>
                                        <p:strVal val="visible"/>
                                      </p:to>
                                    </p:set>
                                    <p:anim calcmode="lin" valueType="num">
                                      <p:cBhvr additive="base">
                                        <p:cTn dur="1000"/>
                                        <p:tgtEl>
                                          <p:spTgt spid="103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4"/>
                                        </p:tgtEl>
                                        <p:attrNameLst>
                                          <p:attrName>style.visibility</p:attrName>
                                        </p:attrNameLst>
                                      </p:cBhvr>
                                      <p:to>
                                        <p:strVal val="visible"/>
                                      </p:to>
                                    </p:set>
                                    <p:anim calcmode="lin" valueType="num">
                                      <p:cBhvr additive="base">
                                        <p:cTn dur="1000"/>
                                        <p:tgtEl>
                                          <p:spTgt spid="103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5"/>
                                        </p:tgtEl>
                                        <p:attrNameLst>
                                          <p:attrName>style.visibility</p:attrName>
                                        </p:attrNameLst>
                                      </p:cBhvr>
                                      <p:to>
                                        <p:strVal val="visible"/>
                                      </p:to>
                                    </p:set>
                                    <p:anim calcmode="lin" valueType="num">
                                      <p:cBhvr additive="base">
                                        <p:cTn dur="1000"/>
                                        <p:tgtEl>
                                          <p:spTgt spid="103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96"/>
                                        </p:tgtEl>
                                        <p:attrNameLst>
                                          <p:attrName>style.visibility</p:attrName>
                                        </p:attrNameLst>
                                      </p:cBhvr>
                                      <p:to>
                                        <p:strVal val="visible"/>
                                      </p:to>
                                    </p:set>
                                    <p:anim calcmode="lin" valueType="num">
                                      <p:cBhvr additive="base">
                                        <p:cTn dur="1000"/>
                                        <p:tgtEl>
                                          <p:spTgt spid="103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5"/>
                                        </p:tgtEl>
                                        <p:attrNameLst>
                                          <p:attrName>style.visibility</p:attrName>
                                        </p:attrNameLst>
                                      </p:cBhvr>
                                      <p:to>
                                        <p:strVal val="visible"/>
                                      </p:to>
                                    </p:set>
                                    <p:anim calcmode="lin" valueType="num">
                                      <p:cBhvr additive="base">
                                        <p:cTn dur="1000"/>
                                        <p:tgtEl>
                                          <p:spTgt spid="103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1" name="Shape 9651"/>
        <p:cNvGrpSpPr/>
        <p:nvPr/>
      </p:nvGrpSpPr>
      <p:grpSpPr>
        <a:xfrm>
          <a:off x="0" y="0"/>
          <a:ext cx="0" cy="0"/>
          <a:chOff x="0" y="0"/>
          <a:chExt cx="0" cy="0"/>
        </a:xfrm>
      </p:grpSpPr>
      <p:sp>
        <p:nvSpPr>
          <p:cNvPr id="9652" name="Google Shape;9652;p9"/>
          <p:cNvSpPr txBox="1"/>
          <p:nvPr>
            <p:ph type="title"/>
          </p:nvPr>
        </p:nvSpPr>
        <p:spPr>
          <a:xfrm>
            <a:off x="980225" y="35605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Audiowide"/>
                <a:ea typeface="Audiowide"/>
                <a:cs typeface="Audiowide"/>
                <a:sym typeface="Audiowide"/>
              </a:rPr>
              <a:t>What’s GUARDISTA?</a:t>
            </a:r>
            <a:endParaRPr b="1">
              <a:latin typeface="Audiowide"/>
              <a:ea typeface="Audiowide"/>
              <a:cs typeface="Audiowide"/>
              <a:sym typeface="Audiowide"/>
            </a:endParaRPr>
          </a:p>
        </p:txBody>
      </p:sp>
      <p:cxnSp>
        <p:nvCxnSpPr>
          <p:cNvPr id="9653" name="Google Shape;9653;p9"/>
          <p:cNvCxnSpPr/>
          <p:nvPr/>
        </p:nvCxnSpPr>
        <p:spPr>
          <a:xfrm flipH="1" rot="10800000">
            <a:off x="2579425" y="3663000"/>
            <a:ext cx="1244700" cy="5400"/>
          </a:xfrm>
          <a:prstGeom prst="straightConnector1">
            <a:avLst/>
          </a:prstGeom>
          <a:noFill/>
          <a:ln cap="flat" cmpd="sng" w="9525">
            <a:solidFill>
              <a:schemeClr val="dk1"/>
            </a:solidFill>
            <a:prstDash val="solid"/>
            <a:round/>
            <a:headEnd len="sm" w="sm" type="none"/>
            <a:tailEnd len="med" w="med" type="triangle"/>
          </a:ln>
        </p:spPr>
      </p:cxnSp>
      <p:sp>
        <p:nvSpPr>
          <p:cNvPr id="9654" name="Google Shape;9654;p9"/>
          <p:cNvSpPr txBox="1"/>
          <p:nvPr/>
        </p:nvSpPr>
        <p:spPr>
          <a:xfrm>
            <a:off x="876775" y="1278950"/>
            <a:ext cx="7704000" cy="5922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1000"/>
              </a:spcAft>
              <a:buClr>
                <a:schemeClr val="accent2"/>
              </a:buClr>
              <a:buSzPts val="1500"/>
              <a:buFont typeface="Rubik"/>
              <a:buChar char="■"/>
            </a:pPr>
            <a:r>
              <a:rPr b="0" i="0" lang="en" sz="1500" u="none" cap="none" strike="noStrike">
                <a:solidFill>
                  <a:srgbClr val="E4FAFF"/>
                </a:solidFill>
                <a:latin typeface="Rubik"/>
                <a:ea typeface="Rubik"/>
                <a:cs typeface="Rubik"/>
                <a:sym typeface="Rubik"/>
              </a:rPr>
              <a:t>Guardista is what everyone needs. </a:t>
            </a:r>
            <a:r>
              <a:rPr b="1" i="0" lang="en" sz="1500" u="none" cap="none" strike="noStrike">
                <a:solidFill>
                  <a:schemeClr val="accent1"/>
                </a:solidFill>
                <a:latin typeface="Rubik"/>
                <a:ea typeface="Rubik"/>
                <a:cs typeface="Rubik"/>
                <a:sym typeface="Rubik"/>
              </a:rPr>
              <a:t>A BINARY VULNERABILITY DETECTION TOOL</a:t>
            </a:r>
            <a:r>
              <a:rPr b="0" i="0" lang="en" sz="1500" u="none" cap="none" strike="noStrike">
                <a:solidFill>
                  <a:srgbClr val="E4FAFF"/>
                </a:solidFill>
                <a:latin typeface="Rubik"/>
                <a:ea typeface="Rubik"/>
                <a:cs typeface="Rubik"/>
                <a:sym typeface="Rubik"/>
              </a:rPr>
              <a:t>. </a:t>
            </a:r>
            <a:endParaRPr b="0" i="0" sz="1500" u="none" cap="none" strike="noStrike">
              <a:solidFill>
                <a:srgbClr val="E4FAFF"/>
              </a:solidFill>
              <a:latin typeface="Rubik"/>
              <a:ea typeface="Rubik"/>
              <a:cs typeface="Rubik"/>
              <a:sym typeface="Rubik"/>
            </a:endParaRPr>
          </a:p>
        </p:txBody>
      </p:sp>
      <p:sp>
        <p:nvSpPr>
          <p:cNvPr id="9655" name="Google Shape;9655;p9"/>
          <p:cNvSpPr txBox="1"/>
          <p:nvPr/>
        </p:nvSpPr>
        <p:spPr>
          <a:xfrm>
            <a:off x="5430974" y="4321925"/>
            <a:ext cx="2574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ubik"/>
                <a:ea typeface="Rubik"/>
                <a:cs typeface="Rubik"/>
                <a:sym typeface="Rubik"/>
              </a:rPr>
              <a:t>Vulnerability Location</a:t>
            </a:r>
            <a:endParaRPr b="0" i="0" sz="1600" u="none" cap="none" strike="noStrike">
              <a:solidFill>
                <a:schemeClr val="dk1"/>
              </a:solidFill>
              <a:latin typeface="Rubik"/>
              <a:ea typeface="Rubik"/>
              <a:cs typeface="Rubik"/>
              <a:sym typeface="Rubik"/>
            </a:endParaRPr>
          </a:p>
        </p:txBody>
      </p:sp>
      <p:pic>
        <p:nvPicPr>
          <p:cNvPr id="9656" name="Google Shape;9656;p9"/>
          <p:cNvPicPr preferRelativeResize="0"/>
          <p:nvPr/>
        </p:nvPicPr>
        <p:blipFill rotWithShape="1">
          <a:blip r:embed="rId3">
            <a:alphaModFix/>
          </a:blip>
          <a:srcRect b="0" l="0" r="0" t="0"/>
          <a:stretch/>
        </p:blipFill>
        <p:spPr>
          <a:xfrm>
            <a:off x="3976725" y="3028948"/>
            <a:ext cx="1094500" cy="1094500"/>
          </a:xfrm>
          <a:prstGeom prst="rect">
            <a:avLst/>
          </a:prstGeom>
          <a:noFill/>
          <a:ln>
            <a:noFill/>
          </a:ln>
        </p:spPr>
      </p:pic>
      <p:sp>
        <p:nvSpPr>
          <p:cNvPr id="9657" name="Google Shape;9657;p9"/>
          <p:cNvSpPr txBox="1"/>
          <p:nvPr/>
        </p:nvSpPr>
        <p:spPr>
          <a:xfrm>
            <a:off x="1562575" y="4321925"/>
            <a:ext cx="1029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ubik"/>
                <a:ea typeface="Rubik"/>
                <a:cs typeface="Rubik"/>
                <a:sym typeface="Rubik"/>
              </a:rPr>
              <a:t>Program</a:t>
            </a:r>
            <a:endParaRPr b="0" i="0" sz="1600" u="none" cap="none" strike="noStrike">
              <a:solidFill>
                <a:schemeClr val="dk1"/>
              </a:solidFill>
              <a:latin typeface="Rubik"/>
              <a:ea typeface="Rubik"/>
              <a:cs typeface="Rubik"/>
              <a:sym typeface="Rubik"/>
            </a:endParaRPr>
          </a:p>
        </p:txBody>
      </p:sp>
      <p:pic>
        <p:nvPicPr>
          <p:cNvPr id="9658" name="Google Shape;9658;p9"/>
          <p:cNvPicPr preferRelativeResize="0"/>
          <p:nvPr/>
        </p:nvPicPr>
        <p:blipFill rotWithShape="1">
          <a:blip r:embed="rId4">
            <a:alphaModFix/>
          </a:blip>
          <a:srcRect b="15569" l="18354" r="26951" t="0"/>
          <a:stretch/>
        </p:blipFill>
        <p:spPr>
          <a:xfrm>
            <a:off x="1132700" y="312950"/>
            <a:ext cx="786950" cy="777175"/>
          </a:xfrm>
          <a:prstGeom prst="rect">
            <a:avLst/>
          </a:prstGeom>
          <a:noFill/>
          <a:ln>
            <a:noFill/>
          </a:ln>
        </p:spPr>
      </p:pic>
      <p:pic>
        <p:nvPicPr>
          <p:cNvPr id="9659" name="Google Shape;9659;p9"/>
          <p:cNvPicPr preferRelativeResize="0"/>
          <p:nvPr/>
        </p:nvPicPr>
        <p:blipFill rotWithShape="1">
          <a:blip r:embed="rId5">
            <a:alphaModFix/>
          </a:blip>
          <a:srcRect b="0" l="0" r="0" t="0"/>
          <a:stretch/>
        </p:blipFill>
        <p:spPr>
          <a:xfrm>
            <a:off x="6323275" y="3073876"/>
            <a:ext cx="978362" cy="1029850"/>
          </a:xfrm>
          <a:prstGeom prst="rect">
            <a:avLst/>
          </a:prstGeom>
          <a:noFill/>
          <a:ln>
            <a:noFill/>
          </a:ln>
        </p:spPr>
      </p:pic>
      <p:pic>
        <p:nvPicPr>
          <p:cNvPr id="9660" name="Google Shape;9660;p9"/>
          <p:cNvPicPr preferRelativeResize="0"/>
          <p:nvPr/>
        </p:nvPicPr>
        <p:blipFill rotWithShape="1">
          <a:blip r:embed="rId6">
            <a:alphaModFix/>
          </a:blip>
          <a:srcRect b="0" l="0" r="0" t="0"/>
          <a:stretch/>
        </p:blipFill>
        <p:spPr>
          <a:xfrm>
            <a:off x="1562574" y="3181351"/>
            <a:ext cx="846141" cy="846163"/>
          </a:xfrm>
          <a:prstGeom prst="rect">
            <a:avLst/>
          </a:prstGeom>
          <a:noFill/>
          <a:ln>
            <a:noFill/>
          </a:ln>
        </p:spPr>
      </p:pic>
      <p:sp>
        <p:nvSpPr>
          <p:cNvPr id="9661" name="Google Shape;9661;p9"/>
          <p:cNvSpPr txBox="1"/>
          <p:nvPr/>
        </p:nvSpPr>
        <p:spPr>
          <a:xfrm>
            <a:off x="3824125" y="4338700"/>
            <a:ext cx="1394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Rubik"/>
                <a:ea typeface="Rubik"/>
                <a:cs typeface="Rubik"/>
                <a:sym typeface="Rubik"/>
              </a:rPr>
              <a:t>Guardista</a:t>
            </a:r>
            <a:endParaRPr b="0" i="0" sz="1600" u="none" cap="none" strike="noStrike">
              <a:solidFill>
                <a:schemeClr val="dk1"/>
              </a:solidFill>
              <a:latin typeface="Rubik"/>
              <a:ea typeface="Rubik"/>
              <a:cs typeface="Rubik"/>
              <a:sym typeface="Rubik"/>
            </a:endParaRPr>
          </a:p>
        </p:txBody>
      </p:sp>
      <p:cxnSp>
        <p:nvCxnSpPr>
          <p:cNvPr id="9662" name="Google Shape;9662;p9"/>
          <p:cNvCxnSpPr/>
          <p:nvPr/>
        </p:nvCxnSpPr>
        <p:spPr>
          <a:xfrm flipH="1" rot="10800000">
            <a:off x="5094025" y="3663000"/>
            <a:ext cx="1244700" cy="5400"/>
          </a:xfrm>
          <a:prstGeom prst="straightConnector1">
            <a:avLst/>
          </a:prstGeom>
          <a:noFill/>
          <a:ln cap="flat" cmpd="sng" w="9525">
            <a:solidFill>
              <a:schemeClr val="dk1"/>
            </a:solidFill>
            <a:prstDash val="solid"/>
            <a:round/>
            <a:headEnd len="sm" w="sm" type="none"/>
            <a:tailEnd len="med" w="med" type="triangle"/>
          </a:ln>
        </p:spPr>
      </p:cxnSp>
      <p:sp>
        <p:nvSpPr>
          <p:cNvPr id="9663" name="Google Shape;9663;p9"/>
          <p:cNvSpPr txBox="1"/>
          <p:nvPr/>
        </p:nvSpPr>
        <p:spPr>
          <a:xfrm>
            <a:off x="876775" y="1919813"/>
            <a:ext cx="69570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1000"/>
              </a:spcAft>
              <a:buClr>
                <a:schemeClr val="accent2"/>
              </a:buClr>
              <a:buSzPts val="1500"/>
              <a:buFont typeface="Rubik"/>
              <a:buChar char="■"/>
            </a:pPr>
            <a:r>
              <a:rPr b="0" i="0" lang="en" sz="1500" u="none" cap="none" strike="noStrike">
                <a:solidFill>
                  <a:schemeClr val="dk1"/>
                </a:solidFill>
                <a:latin typeface="Rubik"/>
                <a:ea typeface="Rubik"/>
                <a:cs typeface="Rubik"/>
                <a:sym typeface="Rubik"/>
              </a:rPr>
              <a:t>It takes a file from the user -even if there’s no source code-.</a:t>
            </a:r>
            <a:endParaRPr b="0" i="0" sz="1500" u="none" cap="none" strike="noStrike">
              <a:solidFill>
                <a:schemeClr val="dk1"/>
              </a:solidFill>
              <a:latin typeface="Rubik"/>
              <a:ea typeface="Rubik"/>
              <a:cs typeface="Rubik"/>
              <a:sym typeface="Rubik"/>
            </a:endParaRPr>
          </a:p>
        </p:txBody>
      </p:sp>
      <p:sp>
        <p:nvSpPr>
          <p:cNvPr id="9664" name="Google Shape;9664;p9"/>
          <p:cNvSpPr txBox="1"/>
          <p:nvPr/>
        </p:nvSpPr>
        <p:spPr>
          <a:xfrm>
            <a:off x="874500" y="2398188"/>
            <a:ext cx="73950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1000"/>
              </a:spcAft>
              <a:buClr>
                <a:schemeClr val="accent2"/>
              </a:buClr>
              <a:buSzPts val="1500"/>
              <a:buFont typeface="Rubik"/>
              <a:buChar char="■"/>
            </a:pPr>
            <a:r>
              <a:rPr b="0" i="0" lang="en" sz="1500" u="none" cap="none" strike="noStrike">
                <a:solidFill>
                  <a:schemeClr val="dk1"/>
                </a:solidFill>
                <a:latin typeface="Rubik"/>
                <a:ea typeface="Rubik"/>
                <a:cs typeface="Rubik"/>
                <a:sym typeface="Rubik"/>
              </a:rPr>
              <a:t>It scans to detect the presence of any vulnerability and localize it.  </a:t>
            </a:r>
            <a:endParaRPr b="0" i="0" sz="1500" u="none" cap="none" strike="noStrike">
              <a:solidFill>
                <a:schemeClr val="dk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4"/>
                                        </p:tgtEl>
                                        <p:attrNameLst>
                                          <p:attrName>style.visibility</p:attrName>
                                        </p:attrNameLst>
                                      </p:cBhvr>
                                      <p:to>
                                        <p:strVal val="visible"/>
                                      </p:to>
                                    </p:set>
                                    <p:animEffect filter="fade" transition="in">
                                      <p:cBhvr>
                                        <p:cTn dur="1000"/>
                                        <p:tgtEl>
                                          <p:spTgt spid="9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3"/>
                                        </p:tgtEl>
                                        <p:attrNameLst>
                                          <p:attrName>style.visibility</p:attrName>
                                        </p:attrNameLst>
                                      </p:cBhvr>
                                      <p:to>
                                        <p:strVal val="visible"/>
                                      </p:to>
                                    </p:set>
                                    <p:animEffect filter="fade" transition="in">
                                      <p:cBhvr>
                                        <p:cTn dur="1000"/>
                                        <p:tgtEl>
                                          <p:spTgt spid="9663"/>
                                        </p:tgtEl>
                                      </p:cBhvr>
                                    </p:animEffect>
                                  </p:childTnLst>
                                </p:cTn>
                              </p:par>
                              <p:par>
                                <p:cTn fill="hold" nodeType="withEffect" presetClass="entr" presetID="10" presetSubtype="0">
                                  <p:stCondLst>
                                    <p:cond delay="0"/>
                                  </p:stCondLst>
                                  <p:childTnLst>
                                    <p:set>
                                      <p:cBhvr>
                                        <p:cTn dur="1" fill="hold">
                                          <p:stCondLst>
                                            <p:cond delay="0"/>
                                          </p:stCondLst>
                                        </p:cTn>
                                        <p:tgtEl>
                                          <p:spTgt spid="9664"/>
                                        </p:tgtEl>
                                        <p:attrNameLst>
                                          <p:attrName>style.visibility</p:attrName>
                                        </p:attrNameLst>
                                      </p:cBhvr>
                                      <p:to>
                                        <p:strVal val="visible"/>
                                      </p:to>
                                    </p:set>
                                    <p:animEffect filter="fade" transition="in">
                                      <p:cBhvr>
                                        <p:cTn dur="1000"/>
                                        <p:tgtEl>
                                          <p:spTgt spid="9664"/>
                                        </p:tgtEl>
                                      </p:cBhvr>
                                    </p:animEffect>
                                  </p:childTnLst>
                                </p:cTn>
                              </p:par>
                              <p:par>
                                <p:cTn fill="hold" nodeType="withEffect" presetClass="entr" presetID="2" presetSubtype="4">
                                  <p:stCondLst>
                                    <p:cond delay="0"/>
                                  </p:stCondLst>
                                  <p:childTnLst>
                                    <p:set>
                                      <p:cBhvr>
                                        <p:cTn dur="1" fill="hold">
                                          <p:stCondLst>
                                            <p:cond delay="0"/>
                                          </p:stCondLst>
                                        </p:cTn>
                                        <p:tgtEl>
                                          <p:spTgt spid="9657"/>
                                        </p:tgtEl>
                                        <p:attrNameLst>
                                          <p:attrName>style.visibility</p:attrName>
                                        </p:attrNameLst>
                                      </p:cBhvr>
                                      <p:to>
                                        <p:strVal val="visible"/>
                                      </p:to>
                                    </p:set>
                                    <p:anim calcmode="lin" valueType="num">
                                      <p:cBhvr additive="base">
                                        <p:cTn dur="1000"/>
                                        <p:tgtEl>
                                          <p:spTgt spid="96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60"/>
                                        </p:tgtEl>
                                        <p:attrNameLst>
                                          <p:attrName>style.visibility</p:attrName>
                                        </p:attrNameLst>
                                      </p:cBhvr>
                                      <p:to>
                                        <p:strVal val="visible"/>
                                      </p:to>
                                    </p:set>
                                    <p:anim calcmode="lin" valueType="num">
                                      <p:cBhvr additive="base">
                                        <p:cTn dur="1000"/>
                                        <p:tgtEl>
                                          <p:spTgt spid="96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53"/>
                                        </p:tgtEl>
                                        <p:attrNameLst>
                                          <p:attrName>style.visibility</p:attrName>
                                        </p:attrNameLst>
                                      </p:cBhvr>
                                      <p:to>
                                        <p:strVal val="visible"/>
                                      </p:to>
                                    </p:set>
                                    <p:anim calcmode="lin" valueType="num">
                                      <p:cBhvr additive="base">
                                        <p:cTn dur="1500"/>
                                        <p:tgtEl>
                                          <p:spTgt spid="96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56"/>
                                        </p:tgtEl>
                                        <p:attrNameLst>
                                          <p:attrName>style.visibility</p:attrName>
                                        </p:attrNameLst>
                                      </p:cBhvr>
                                      <p:to>
                                        <p:strVal val="visible"/>
                                      </p:to>
                                    </p:set>
                                    <p:anim calcmode="lin" valueType="num">
                                      <p:cBhvr additive="base">
                                        <p:cTn dur="1100"/>
                                        <p:tgtEl>
                                          <p:spTgt spid="96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61"/>
                                        </p:tgtEl>
                                        <p:attrNameLst>
                                          <p:attrName>style.visibility</p:attrName>
                                        </p:attrNameLst>
                                      </p:cBhvr>
                                      <p:to>
                                        <p:strVal val="visible"/>
                                      </p:to>
                                    </p:set>
                                    <p:anim calcmode="lin" valueType="num">
                                      <p:cBhvr additive="base">
                                        <p:cTn dur="1000"/>
                                        <p:tgtEl>
                                          <p:spTgt spid="96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62"/>
                                        </p:tgtEl>
                                        <p:attrNameLst>
                                          <p:attrName>style.visibility</p:attrName>
                                        </p:attrNameLst>
                                      </p:cBhvr>
                                      <p:to>
                                        <p:strVal val="visible"/>
                                      </p:to>
                                    </p:set>
                                    <p:anim calcmode="lin" valueType="num">
                                      <p:cBhvr additive="base">
                                        <p:cTn dur="1000"/>
                                        <p:tgtEl>
                                          <p:spTgt spid="96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59"/>
                                        </p:tgtEl>
                                        <p:attrNameLst>
                                          <p:attrName>style.visibility</p:attrName>
                                        </p:attrNameLst>
                                      </p:cBhvr>
                                      <p:to>
                                        <p:strVal val="visible"/>
                                      </p:to>
                                    </p:set>
                                    <p:anim calcmode="lin" valueType="num">
                                      <p:cBhvr additive="base">
                                        <p:cTn dur="1000"/>
                                        <p:tgtEl>
                                          <p:spTgt spid="96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655"/>
                                        </p:tgtEl>
                                        <p:attrNameLst>
                                          <p:attrName>style.visibility</p:attrName>
                                        </p:attrNameLst>
                                      </p:cBhvr>
                                      <p:to>
                                        <p:strVal val="visible"/>
                                      </p:to>
                                    </p:set>
                                    <p:anim calcmode="lin" valueType="num">
                                      <p:cBhvr additive="base">
                                        <p:cTn dur="1000"/>
                                        <p:tgtEl>
                                          <p:spTgt spid="96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Scam Awareness Newsletter by Slidesgo">
  <a:themeElements>
    <a:clrScheme name="Simple Light">
      <a:dk1>
        <a:srgbClr val="E4FAFF"/>
      </a:dk1>
      <a:lt1>
        <a:srgbClr val="28373C"/>
      </a:lt1>
      <a:dk2>
        <a:srgbClr val="42788D"/>
      </a:dk2>
      <a:lt2>
        <a:srgbClr val="1DB2C5"/>
      </a:lt2>
      <a:accent1>
        <a:srgbClr val="3FE6FF"/>
      </a:accent1>
      <a:accent2>
        <a:srgbClr val="93EFFD"/>
      </a:accent2>
      <a:accent3>
        <a:srgbClr val="FFFFFF"/>
      </a:accent3>
      <a:accent4>
        <a:srgbClr val="FFFFFF"/>
      </a:accent4>
      <a:accent5>
        <a:srgbClr val="FFFFFF"/>
      </a:accent5>
      <a:accent6>
        <a:srgbClr val="FFFFFF"/>
      </a:accent6>
      <a:hlink>
        <a:srgbClr val="E4FA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